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58" r:id="rId5"/>
    <p:sldId id="259" r:id="rId6"/>
    <p:sldId id="269" r:id="rId7"/>
    <p:sldId id="270" r:id="rId8"/>
    <p:sldId id="271" r:id="rId9"/>
    <p:sldId id="260" r:id="rId10"/>
    <p:sldId id="272" r:id="rId11"/>
    <p:sldId id="261" r:id="rId12"/>
    <p:sldId id="263" r:id="rId13"/>
    <p:sldId id="262" r:id="rId14"/>
    <p:sldId id="273" r:id="rId15"/>
    <p:sldId id="26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8B816C-7C00-4623-95D4-B3C7E397E8B4}" v="56" dt="2020-06-26T09:04:33.3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78" y="9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 Richards" userId="56a250b6-b6ed-4d0a-ba2a-71529d153664" providerId="ADAL" clId="{648B816C-7C00-4623-95D4-B3C7E397E8B4}"/>
    <pc:docChg chg="undo custSel mod addSld delSld modSld">
      <pc:chgData name="Helen Richards" userId="56a250b6-b6ed-4d0a-ba2a-71529d153664" providerId="ADAL" clId="{648B816C-7C00-4623-95D4-B3C7E397E8B4}" dt="2020-06-26T09:07:29.213" v="2801" actId="403"/>
      <pc:docMkLst>
        <pc:docMk/>
      </pc:docMkLst>
      <pc:sldChg chg="addSp delSp modSp mod setBg delDesignElem">
        <pc:chgData name="Helen Richards" userId="56a250b6-b6ed-4d0a-ba2a-71529d153664" providerId="ADAL" clId="{648B816C-7C00-4623-95D4-B3C7E397E8B4}" dt="2020-06-25T15:57:16.477" v="2149"/>
        <pc:sldMkLst>
          <pc:docMk/>
          <pc:sldMk cId="216923414" sldId="256"/>
        </pc:sldMkLst>
        <pc:spChg chg="mod">
          <ac:chgData name="Helen Richards" userId="56a250b6-b6ed-4d0a-ba2a-71529d153664" providerId="ADAL" clId="{648B816C-7C00-4623-95D4-B3C7E397E8B4}" dt="2020-06-25T15:57:16.477" v="2149"/>
          <ac:spMkLst>
            <pc:docMk/>
            <pc:sldMk cId="216923414" sldId="256"/>
            <ac:spMk id="2" creationId="{636B796C-A855-4417-8594-185D2F40565F}"/>
          </ac:spMkLst>
        </pc:spChg>
        <pc:spChg chg="mod">
          <ac:chgData name="Helen Richards" userId="56a250b6-b6ed-4d0a-ba2a-71529d153664" providerId="ADAL" clId="{648B816C-7C00-4623-95D4-B3C7E397E8B4}" dt="2020-06-25T15:57:16.477" v="2149"/>
          <ac:spMkLst>
            <pc:docMk/>
            <pc:sldMk cId="216923414" sldId="256"/>
            <ac:spMk id="3" creationId="{011009A0-E1A6-45D1-894D-653E25353271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216923414" sldId="256"/>
            <ac:spMk id="10" creationId="{42DD0C21-8FEE-4C18-8789-CC8ABE206FE6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216923414" sldId="256"/>
            <ac:spMk id="12" creationId="{A4B51757-7607-4CEA-A0EE-3C5BDC2C1CFB}"/>
          </ac:spMkLst>
        </pc:spChg>
        <pc:picChg chg="add">
          <ac:chgData name="Helen Richards" userId="56a250b6-b6ed-4d0a-ba2a-71529d153664" providerId="ADAL" clId="{648B816C-7C00-4623-95D4-B3C7E397E8B4}" dt="2020-06-24T11:46:44.405" v="0" actId="26606"/>
          <ac:picMkLst>
            <pc:docMk/>
            <pc:sldMk cId="216923414" sldId="256"/>
            <ac:picMk id="7" creationId="{1DF0B576-B9CC-454E-98FF-D814BA28F6D9}"/>
          </ac:picMkLst>
        </pc:picChg>
        <pc:cxnChg chg="add del">
          <ac:chgData name="Helen Richards" userId="56a250b6-b6ed-4d0a-ba2a-71529d153664" providerId="ADAL" clId="{648B816C-7C00-4623-95D4-B3C7E397E8B4}" dt="2020-06-25T15:57:16.477" v="2149"/>
          <ac:cxnSpMkLst>
            <pc:docMk/>
            <pc:sldMk cId="216923414" sldId="256"/>
            <ac:cxnSpMk id="14" creationId="{FEF39256-F095-41C8-8707-6C1A665E8F2F}"/>
          </ac:cxnSpMkLst>
        </pc:cxnChg>
      </pc:sldChg>
      <pc:sldChg chg="addSp delSp modSp mod setBg delDesignElem">
        <pc:chgData name="Helen Richards" userId="56a250b6-b6ed-4d0a-ba2a-71529d153664" providerId="ADAL" clId="{648B816C-7C00-4623-95D4-B3C7E397E8B4}" dt="2020-06-26T08:46:11.476" v="2244" actId="403"/>
        <pc:sldMkLst>
          <pc:docMk/>
          <pc:sldMk cId="4031307199" sldId="257"/>
        </pc:sldMkLst>
        <pc:spChg chg="mod">
          <ac:chgData name="Helen Richards" userId="56a250b6-b6ed-4d0a-ba2a-71529d153664" providerId="ADAL" clId="{648B816C-7C00-4623-95D4-B3C7E397E8B4}" dt="2020-06-24T11:46:55.007" v="1" actId="26606"/>
          <ac:spMkLst>
            <pc:docMk/>
            <pc:sldMk cId="4031307199" sldId="257"/>
            <ac:spMk id="2" creationId="{549CFE27-7E4C-4A9E-B032-FA4853317822}"/>
          </ac:spMkLst>
        </pc:spChg>
        <pc:spChg chg="mod">
          <ac:chgData name="Helen Richards" userId="56a250b6-b6ed-4d0a-ba2a-71529d153664" providerId="ADAL" clId="{648B816C-7C00-4623-95D4-B3C7E397E8B4}" dt="2020-06-26T08:46:11.476" v="2244" actId="403"/>
          <ac:spMkLst>
            <pc:docMk/>
            <pc:sldMk cId="4031307199" sldId="257"/>
            <ac:spMk id="3" creationId="{7FA22858-0E0B-47E2-9F13-2647C2E492EB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4031307199" sldId="257"/>
            <ac:spMk id="10" creationId="{39E4C68A-A4A9-48A4-9FF2-D2896B1EA01F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4031307199" sldId="257"/>
            <ac:spMk id="12" creationId="{E2B9AEA5-52CB-49A6-AF8A-33502F291B91}"/>
          </ac:spMkLst>
        </pc:spChg>
        <pc:cxnChg chg="add del">
          <ac:chgData name="Helen Richards" userId="56a250b6-b6ed-4d0a-ba2a-71529d153664" providerId="ADAL" clId="{648B816C-7C00-4623-95D4-B3C7E397E8B4}" dt="2020-06-25T15:57:16.477" v="2149"/>
          <ac:cxnSpMkLst>
            <pc:docMk/>
            <pc:sldMk cId="4031307199" sldId="257"/>
            <ac:cxnSpMk id="8" creationId="{B821C225-5C4D-4168-90AF-3D263D72CBA2}"/>
          </ac:cxnSpMkLst>
        </pc:cxnChg>
      </pc:sldChg>
      <pc:sldChg chg="addSp delSp modSp mod setBg setClrOvrMap delDesignElem">
        <pc:chgData name="Helen Richards" userId="56a250b6-b6ed-4d0a-ba2a-71529d153664" providerId="ADAL" clId="{648B816C-7C00-4623-95D4-B3C7E397E8B4}" dt="2020-06-25T15:57:16.477" v="2149"/>
        <pc:sldMkLst>
          <pc:docMk/>
          <pc:sldMk cId="3384741840" sldId="258"/>
        </pc:sldMkLst>
        <pc:spChg chg="mod">
          <ac:chgData name="Helen Richards" userId="56a250b6-b6ed-4d0a-ba2a-71529d153664" providerId="ADAL" clId="{648B816C-7C00-4623-95D4-B3C7E397E8B4}" dt="2020-06-25T15:34:53.035" v="982" actId="26606"/>
          <ac:spMkLst>
            <pc:docMk/>
            <pc:sldMk cId="3384741840" sldId="258"/>
            <ac:spMk id="2" creationId="{E6784D0F-4F9D-41F4-8404-427E2A426973}"/>
          </ac:spMkLst>
        </pc:spChg>
        <pc:spChg chg="mod ord">
          <ac:chgData name="Helen Richards" userId="56a250b6-b6ed-4d0a-ba2a-71529d153664" providerId="ADAL" clId="{648B816C-7C00-4623-95D4-B3C7E397E8B4}" dt="2020-06-25T15:35:08.472" v="986" actId="20577"/>
          <ac:spMkLst>
            <pc:docMk/>
            <pc:sldMk cId="3384741840" sldId="258"/>
            <ac:spMk id="3" creationId="{02FEF521-586E-47FA-9057-63B96E630128}"/>
          </ac:spMkLst>
        </pc:spChg>
        <pc:spChg chg="add del">
          <ac:chgData name="Helen Richards" userId="56a250b6-b6ed-4d0a-ba2a-71529d153664" providerId="ADAL" clId="{648B816C-7C00-4623-95D4-B3C7E397E8B4}" dt="2020-06-25T15:29:00.584" v="857" actId="26606"/>
          <ac:spMkLst>
            <pc:docMk/>
            <pc:sldMk cId="3384741840" sldId="258"/>
            <ac:spMk id="8" creationId="{77D7B666-D5E6-48CE-B26A-FB5E5C34AF90}"/>
          </ac:spMkLst>
        </pc:spChg>
        <pc:spChg chg="add del">
          <ac:chgData name="Helen Richards" userId="56a250b6-b6ed-4d0a-ba2a-71529d153664" providerId="ADAL" clId="{648B816C-7C00-4623-95D4-B3C7E397E8B4}" dt="2020-06-25T15:29:00.584" v="857" actId="26606"/>
          <ac:spMkLst>
            <pc:docMk/>
            <pc:sldMk cId="3384741840" sldId="258"/>
            <ac:spMk id="10" creationId="{F6EE670A-A41A-44AD-BC1C-2090365EB5B3}"/>
          </ac:spMkLst>
        </pc:spChg>
        <pc:spChg chg="add del">
          <ac:chgData name="Helen Richards" userId="56a250b6-b6ed-4d0a-ba2a-71529d153664" providerId="ADAL" clId="{648B816C-7C00-4623-95D4-B3C7E397E8B4}" dt="2020-06-25T15:29:00.562" v="856" actId="26606"/>
          <ac:spMkLst>
            <pc:docMk/>
            <pc:sldMk cId="3384741840" sldId="258"/>
            <ac:spMk id="15" creationId="{A10C41F2-1746-4431-9B52-B9F147A896B8}"/>
          </ac:spMkLst>
        </pc:spChg>
        <pc:spChg chg="add del">
          <ac:chgData name="Helen Richards" userId="56a250b6-b6ed-4d0a-ba2a-71529d153664" providerId="ADAL" clId="{648B816C-7C00-4623-95D4-B3C7E397E8B4}" dt="2020-06-25T15:29:00.562" v="856" actId="26606"/>
          <ac:spMkLst>
            <pc:docMk/>
            <pc:sldMk cId="3384741840" sldId="258"/>
            <ac:spMk id="17" creationId="{7984928E-D694-4849-BBAD-D7C7DC405478}"/>
          </ac:spMkLst>
        </pc:spChg>
        <pc:spChg chg="add del">
          <ac:chgData name="Helen Richards" userId="56a250b6-b6ed-4d0a-ba2a-71529d153664" providerId="ADAL" clId="{648B816C-7C00-4623-95D4-B3C7E397E8B4}" dt="2020-06-25T15:29:00.562" v="856" actId="26606"/>
          <ac:spMkLst>
            <pc:docMk/>
            <pc:sldMk cId="3384741840" sldId="258"/>
            <ac:spMk id="19" creationId="{A24A153C-9BEC-46E7-9AA4-DFC65A2B1A87}"/>
          </ac:spMkLst>
        </pc:spChg>
        <pc:spChg chg="add del">
          <ac:chgData name="Helen Richards" userId="56a250b6-b6ed-4d0a-ba2a-71529d153664" providerId="ADAL" clId="{648B816C-7C00-4623-95D4-B3C7E397E8B4}" dt="2020-06-25T15:32:43.855" v="862" actId="26606"/>
          <ac:spMkLst>
            <pc:docMk/>
            <pc:sldMk cId="3384741840" sldId="258"/>
            <ac:spMk id="23" creationId="{007CF805-C4DF-4548-AA08-7997CD552487}"/>
          </ac:spMkLst>
        </pc:spChg>
        <pc:spChg chg="add del">
          <ac:chgData name="Helen Richards" userId="56a250b6-b6ed-4d0a-ba2a-71529d153664" providerId="ADAL" clId="{648B816C-7C00-4623-95D4-B3C7E397E8B4}" dt="2020-06-25T15:32:43.855" v="862" actId="26606"/>
          <ac:spMkLst>
            <pc:docMk/>
            <pc:sldMk cId="3384741840" sldId="258"/>
            <ac:spMk id="24" creationId="{BC82E0D7-37D0-4C31-B2DA-233C8F10C968}"/>
          </ac:spMkLst>
        </pc:spChg>
        <pc:spChg chg="add del">
          <ac:chgData name="Helen Richards" userId="56a250b6-b6ed-4d0a-ba2a-71529d153664" providerId="ADAL" clId="{648B816C-7C00-4623-95D4-B3C7E397E8B4}" dt="2020-06-25T15:32:43.855" v="862" actId="26606"/>
          <ac:spMkLst>
            <pc:docMk/>
            <pc:sldMk cId="3384741840" sldId="258"/>
            <ac:spMk id="26" creationId="{F9F40211-4307-4706-AE59-83AC153FBFFA}"/>
          </ac:spMkLst>
        </pc:spChg>
        <pc:spChg chg="add del">
          <ac:chgData name="Helen Richards" userId="56a250b6-b6ed-4d0a-ba2a-71529d153664" providerId="ADAL" clId="{648B816C-7C00-4623-95D4-B3C7E397E8B4}" dt="2020-06-25T15:32:43.837" v="861" actId="26606"/>
          <ac:spMkLst>
            <pc:docMk/>
            <pc:sldMk cId="3384741840" sldId="258"/>
            <ac:spMk id="71" creationId="{6109556B-EAE9-4435-B409-0519F2CBDB14}"/>
          </ac:spMkLst>
        </pc:spChg>
        <pc:spChg chg="add del">
          <ac:chgData name="Helen Richards" userId="56a250b6-b6ed-4d0a-ba2a-71529d153664" providerId="ADAL" clId="{648B816C-7C00-4623-95D4-B3C7E397E8B4}" dt="2020-06-25T15:33:34.530" v="867" actId="26606"/>
          <ac:spMkLst>
            <pc:docMk/>
            <pc:sldMk cId="3384741840" sldId="258"/>
            <ac:spMk id="74" creationId="{6109556B-EAE9-4435-B409-0519F2CBDB14}"/>
          </ac:spMkLst>
        </pc:spChg>
        <pc:spChg chg="add del">
          <ac:chgData name="Helen Richards" userId="56a250b6-b6ed-4d0a-ba2a-71529d153664" providerId="ADAL" clId="{648B816C-7C00-4623-95D4-B3C7E397E8B4}" dt="2020-06-25T15:33:34.551" v="868" actId="26606"/>
          <ac:spMkLst>
            <pc:docMk/>
            <pc:sldMk cId="3384741840" sldId="258"/>
            <ac:spMk id="5124" creationId="{4FAE1107-CEC3-4041-8BAA-CDB6F6759B35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3384741840" sldId="258"/>
            <ac:spMk id="5126" creationId="{27B7C6F6-4579-4D42-9857-ED1B2EE07B99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3384741840" sldId="258"/>
            <ac:spMk id="5127" creationId="{7E6D8249-E901-4E71-B15A-A7F5D7F7B0E1}"/>
          </ac:spMkLst>
        </pc:spChg>
        <pc:picChg chg="add mod">
          <ac:chgData name="Helen Richards" userId="56a250b6-b6ed-4d0a-ba2a-71529d153664" providerId="ADAL" clId="{648B816C-7C00-4623-95D4-B3C7E397E8B4}" dt="2020-06-25T15:34:53.035" v="982" actId="26606"/>
          <ac:picMkLst>
            <pc:docMk/>
            <pc:sldMk cId="3384741840" sldId="258"/>
            <ac:picMk id="5122" creationId="{0B54BA4A-292D-47DD-8E80-AEF435AB4649}"/>
          </ac:picMkLst>
        </pc:picChg>
        <pc:cxnChg chg="add del">
          <ac:chgData name="Helen Richards" userId="56a250b6-b6ed-4d0a-ba2a-71529d153664" providerId="ADAL" clId="{648B816C-7C00-4623-95D4-B3C7E397E8B4}" dt="2020-06-25T15:29:00.562" v="856" actId="26606"/>
          <ac:cxnSpMkLst>
            <pc:docMk/>
            <pc:sldMk cId="3384741840" sldId="258"/>
            <ac:cxnSpMk id="21" creationId="{99237721-19CF-41B1-AA0A-E1E1A8282D52}"/>
          </ac:cxnSpMkLst>
        </pc:cxnChg>
        <pc:cxnChg chg="add del">
          <ac:chgData name="Helen Richards" userId="56a250b6-b6ed-4d0a-ba2a-71529d153664" providerId="ADAL" clId="{648B816C-7C00-4623-95D4-B3C7E397E8B4}" dt="2020-06-25T15:32:43.855" v="862" actId="26606"/>
          <ac:cxnSpMkLst>
            <pc:docMk/>
            <pc:sldMk cId="3384741840" sldId="258"/>
            <ac:cxnSpMk id="25" creationId="{1AD3A364-FD48-4C42-B623-DAD0C3ED6B47}"/>
          </ac:cxnSpMkLst>
        </pc:cxnChg>
        <pc:cxnChg chg="add del">
          <ac:chgData name="Helen Richards" userId="56a250b6-b6ed-4d0a-ba2a-71529d153664" providerId="ADAL" clId="{648B816C-7C00-4623-95D4-B3C7E397E8B4}" dt="2020-06-25T15:32:43.837" v="861" actId="26606"/>
          <ac:cxnSpMkLst>
            <pc:docMk/>
            <pc:sldMk cId="3384741840" sldId="258"/>
            <ac:cxnSpMk id="73" creationId="{5814CCBE-423E-41B2-A9F3-82679F490EF4}"/>
          </ac:cxnSpMkLst>
        </pc:cxnChg>
        <pc:cxnChg chg="add del">
          <ac:chgData name="Helen Richards" userId="56a250b6-b6ed-4d0a-ba2a-71529d153664" providerId="ADAL" clId="{648B816C-7C00-4623-95D4-B3C7E397E8B4}" dt="2020-06-25T15:33:34.530" v="867" actId="26606"/>
          <ac:cxnSpMkLst>
            <pc:docMk/>
            <pc:sldMk cId="3384741840" sldId="258"/>
            <ac:cxnSpMk id="76" creationId="{5814CCBE-423E-41B2-A9F3-82679F490EF4}"/>
          </ac:cxnSpMkLst>
        </pc:cxnChg>
        <pc:cxnChg chg="add del">
          <ac:chgData name="Helen Richards" userId="56a250b6-b6ed-4d0a-ba2a-71529d153664" providerId="ADAL" clId="{648B816C-7C00-4623-95D4-B3C7E397E8B4}" dt="2020-06-25T15:33:34.551" v="868" actId="26606"/>
          <ac:cxnSpMkLst>
            <pc:docMk/>
            <pc:sldMk cId="3384741840" sldId="258"/>
            <ac:cxnSpMk id="5125" creationId="{1AEA88FB-F5DD-45CE-AAE1-7B33D0ABDD25}"/>
          </ac:cxnSpMkLst>
        </pc:cxnChg>
      </pc:sldChg>
      <pc:sldChg chg="addSp delSp modSp mod setBg delDesignElem">
        <pc:chgData name="Helen Richards" userId="56a250b6-b6ed-4d0a-ba2a-71529d153664" providerId="ADAL" clId="{648B816C-7C00-4623-95D4-B3C7E397E8B4}" dt="2020-06-26T08:47:12.166" v="2270" actId="20577"/>
        <pc:sldMkLst>
          <pc:docMk/>
          <pc:sldMk cId="1192076082" sldId="259"/>
        </pc:sldMkLst>
        <pc:spChg chg="mod">
          <ac:chgData name="Helen Richards" userId="56a250b6-b6ed-4d0a-ba2a-71529d153664" providerId="ADAL" clId="{648B816C-7C00-4623-95D4-B3C7E397E8B4}" dt="2020-06-24T11:47:04.564" v="2" actId="26606"/>
          <ac:spMkLst>
            <pc:docMk/>
            <pc:sldMk cId="1192076082" sldId="259"/>
            <ac:spMk id="2" creationId="{B0DD0A71-C5C4-4EB5-BDD0-80075672201A}"/>
          </ac:spMkLst>
        </pc:spChg>
        <pc:spChg chg="mod">
          <ac:chgData name="Helen Richards" userId="56a250b6-b6ed-4d0a-ba2a-71529d153664" providerId="ADAL" clId="{648B816C-7C00-4623-95D4-B3C7E397E8B4}" dt="2020-06-26T08:47:12.166" v="2270" actId="20577"/>
          <ac:spMkLst>
            <pc:docMk/>
            <pc:sldMk cId="1192076082" sldId="259"/>
            <ac:spMk id="3" creationId="{F1E0D16D-91ED-42D5-A6D5-06166971F5B9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1192076082" sldId="259"/>
            <ac:spMk id="8" creationId="{BE194971-2F2D-44B0-8AE6-FF2DCCEE0A96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1192076082" sldId="259"/>
            <ac:spMk id="10" creationId="{1FF9A61E-EB11-4C46-82E1-3E00A3B4B4D6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1192076082" sldId="259"/>
            <ac:spMk id="14" creationId="{9ABC736F-FD1E-4980-876D-E5C38773936B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1192076082" sldId="259"/>
            <ac:spMk id="16" creationId="{8D98EE46-797C-45B8-8337-491B94E0583F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1192076082" sldId="259"/>
            <ac:spMk id="20" creationId="{3915B512-930A-40F0-82A6-4895B71A9566}"/>
          </ac:spMkLst>
        </pc:spChg>
        <pc:cxnChg chg="add del">
          <ac:chgData name="Helen Richards" userId="56a250b6-b6ed-4d0a-ba2a-71529d153664" providerId="ADAL" clId="{648B816C-7C00-4623-95D4-B3C7E397E8B4}" dt="2020-06-25T15:57:16.477" v="2149"/>
          <ac:cxnSpMkLst>
            <pc:docMk/>
            <pc:sldMk cId="1192076082" sldId="259"/>
            <ac:cxnSpMk id="12" creationId="{5E564EB3-35F2-4EFF-87DC-642DC020526D}"/>
          </ac:cxnSpMkLst>
        </pc:cxnChg>
        <pc:cxnChg chg="add del">
          <ac:chgData name="Helen Richards" userId="56a250b6-b6ed-4d0a-ba2a-71529d153664" providerId="ADAL" clId="{648B816C-7C00-4623-95D4-B3C7E397E8B4}" dt="2020-06-25T15:57:16.477" v="2149"/>
          <ac:cxnSpMkLst>
            <pc:docMk/>
            <pc:sldMk cId="1192076082" sldId="259"/>
            <ac:cxnSpMk id="18" creationId="{4E4CA735-62CB-4665-AA7D-4A259E3F7CE6}"/>
          </ac:cxnSpMkLst>
        </pc:cxnChg>
      </pc:sldChg>
      <pc:sldChg chg="addSp delSp modSp mod setBg delDesignElem">
        <pc:chgData name="Helen Richards" userId="56a250b6-b6ed-4d0a-ba2a-71529d153664" providerId="ADAL" clId="{648B816C-7C00-4623-95D4-B3C7E397E8B4}" dt="2020-06-25T15:57:16.477" v="2149"/>
        <pc:sldMkLst>
          <pc:docMk/>
          <pc:sldMk cId="1797188794" sldId="260"/>
        </pc:sldMkLst>
        <pc:spChg chg="mod">
          <ac:chgData name="Helen Richards" userId="56a250b6-b6ed-4d0a-ba2a-71529d153664" providerId="ADAL" clId="{648B816C-7C00-4623-95D4-B3C7E397E8B4}" dt="2020-06-25T15:54:22.399" v="1913" actId="26606"/>
          <ac:spMkLst>
            <pc:docMk/>
            <pc:sldMk cId="1797188794" sldId="260"/>
            <ac:spMk id="2" creationId="{5B75A35E-71AD-4447-924F-6DAD33CF8746}"/>
          </ac:spMkLst>
        </pc:spChg>
        <pc:spChg chg="mod ord">
          <ac:chgData name="Helen Richards" userId="56a250b6-b6ed-4d0a-ba2a-71529d153664" providerId="ADAL" clId="{648B816C-7C00-4623-95D4-B3C7E397E8B4}" dt="2020-06-25T15:54:42.317" v="1969" actId="20577"/>
          <ac:spMkLst>
            <pc:docMk/>
            <pc:sldMk cId="1797188794" sldId="260"/>
            <ac:spMk id="3" creationId="{D7FA8385-288E-42EA-AB27-91C8C938EF96}"/>
          </ac:spMkLst>
        </pc:spChg>
        <pc:spChg chg="add del">
          <ac:chgData name="Helen Richards" userId="56a250b6-b6ed-4d0a-ba2a-71529d153664" providerId="ADAL" clId="{648B816C-7C00-4623-95D4-B3C7E397E8B4}" dt="2020-06-25T15:53:18.078" v="1907" actId="26606"/>
          <ac:spMkLst>
            <pc:docMk/>
            <pc:sldMk cId="1797188794" sldId="260"/>
            <ac:spMk id="71" creationId="{4038CB10-1F5C-4D54-9DF7-12586DE5B007}"/>
          </ac:spMkLst>
        </pc:spChg>
        <pc:spChg chg="add del">
          <ac:chgData name="Helen Richards" userId="56a250b6-b6ed-4d0a-ba2a-71529d153664" providerId="ADAL" clId="{648B816C-7C00-4623-95D4-B3C7E397E8B4}" dt="2020-06-25T15:53:18.078" v="1907" actId="26606"/>
          <ac:spMkLst>
            <pc:docMk/>
            <pc:sldMk cId="1797188794" sldId="260"/>
            <ac:spMk id="73" creationId="{73ED6512-6858-4552-B699-9A97FE9A4EA2}"/>
          </ac:spMkLst>
        </pc:spChg>
        <pc:spChg chg="add del">
          <ac:chgData name="Helen Richards" userId="56a250b6-b6ed-4d0a-ba2a-71529d153664" providerId="ADAL" clId="{648B816C-7C00-4623-95D4-B3C7E397E8B4}" dt="2020-06-25T15:54:22.399" v="1913" actId="26606"/>
          <ac:spMkLst>
            <pc:docMk/>
            <pc:sldMk cId="1797188794" sldId="260"/>
            <ac:spMk id="77" creationId="{27B7C6F6-4579-4D42-9857-ED1B2EE07B99}"/>
          </ac:spMkLst>
        </pc:spChg>
        <pc:spChg chg="add del">
          <ac:chgData name="Helen Richards" userId="56a250b6-b6ed-4d0a-ba2a-71529d153664" providerId="ADAL" clId="{648B816C-7C00-4623-95D4-B3C7E397E8B4}" dt="2020-06-25T15:54:22.399" v="1913" actId="26606"/>
          <ac:spMkLst>
            <pc:docMk/>
            <pc:sldMk cId="1797188794" sldId="260"/>
            <ac:spMk id="79" creationId="{7E6D8249-E901-4E71-B15A-A7F5D7F7B0E1}"/>
          </ac:spMkLst>
        </pc:spChg>
        <pc:spChg chg="add del">
          <ac:chgData name="Helen Richards" userId="56a250b6-b6ed-4d0a-ba2a-71529d153664" providerId="ADAL" clId="{648B816C-7C00-4623-95D4-B3C7E397E8B4}" dt="2020-06-25T15:53:15.938" v="1904" actId="26606"/>
          <ac:spMkLst>
            <pc:docMk/>
            <pc:sldMk cId="1797188794" sldId="260"/>
            <ac:spMk id="135" creationId="{4038CB10-1F5C-4D54-9DF7-12586DE5B007}"/>
          </ac:spMkLst>
        </pc:spChg>
        <pc:spChg chg="add del">
          <ac:chgData name="Helen Richards" userId="56a250b6-b6ed-4d0a-ba2a-71529d153664" providerId="ADAL" clId="{648B816C-7C00-4623-95D4-B3C7E397E8B4}" dt="2020-06-25T15:53:15.938" v="1904" actId="26606"/>
          <ac:spMkLst>
            <pc:docMk/>
            <pc:sldMk cId="1797188794" sldId="260"/>
            <ac:spMk id="137" creationId="{73ED6512-6858-4552-B699-9A97FE9A4EA2}"/>
          </ac:spMkLst>
        </pc:spChg>
        <pc:spChg chg="add del">
          <ac:chgData name="Helen Richards" userId="56a250b6-b6ed-4d0a-ba2a-71529d153664" providerId="ADAL" clId="{648B816C-7C00-4623-95D4-B3C7E397E8B4}" dt="2020-06-25T15:53:18.067" v="1906" actId="26606"/>
          <ac:spMkLst>
            <pc:docMk/>
            <pc:sldMk cId="1797188794" sldId="260"/>
            <ac:spMk id="1028" creationId="{27B7C6F6-4579-4D42-9857-ED1B2EE07B99}"/>
          </ac:spMkLst>
        </pc:spChg>
        <pc:spChg chg="add del">
          <ac:chgData name="Helen Richards" userId="56a250b6-b6ed-4d0a-ba2a-71529d153664" providerId="ADAL" clId="{648B816C-7C00-4623-95D4-B3C7E397E8B4}" dt="2020-06-25T15:53:18.067" v="1906" actId="26606"/>
          <ac:spMkLst>
            <pc:docMk/>
            <pc:sldMk cId="1797188794" sldId="260"/>
            <ac:spMk id="1029" creationId="{7E6D8249-E901-4E71-B15A-A7F5D7F7B0E1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1797188794" sldId="260"/>
            <ac:spMk id="1030" creationId="{4038CB10-1F5C-4D54-9DF7-12586DE5B007}"/>
          </ac:spMkLst>
        </pc:spChg>
        <pc:spChg chg="add del">
          <ac:chgData name="Helen Richards" userId="56a250b6-b6ed-4d0a-ba2a-71529d153664" providerId="ADAL" clId="{648B816C-7C00-4623-95D4-B3C7E397E8B4}" dt="2020-06-25T15:53:50.726" v="1908" actId="26606"/>
          <ac:spMkLst>
            <pc:docMk/>
            <pc:sldMk cId="1797188794" sldId="260"/>
            <ac:spMk id="1031" creationId="{4038CB10-1F5C-4D54-9DF7-12586DE5B007}"/>
          </ac:spMkLst>
        </pc:spChg>
        <pc:spChg chg="add del">
          <ac:chgData name="Helen Richards" userId="56a250b6-b6ed-4d0a-ba2a-71529d153664" providerId="ADAL" clId="{648B816C-7C00-4623-95D4-B3C7E397E8B4}" dt="2020-06-25T15:53:50.726" v="1908" actId="26606"/>
          <ac:spMkLst>
            <pc:docMk/>
            <pc:sldMk cId="1797188794" sldId="260"/>
            <ac:spMk id="1032" creationId="{73ED6512-6858-4552-B699-9A97FE9A4EA2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1797188794" sldId="260"/>
            <ac:spMk id="1033" creationId="{73ED6512-6858-4552-B699-9A97FE9A4EA2}"/>
          </ac:spMkLst>
        </pc:spChg>
        <pc:picChg chg="add mod">
          <ac:chgData name="Helen Richards" userId="56a250b6-b6ed-4d0a-ba2a-71529d153664" providerId="ADAL" clId="{648B816C-7C00-4623-95D4-B3C7E397E8B4}" dt="2020-06-25T15:54:22.399" v="1913" actId="26606"/>
          <ac:picMkLst>
            <pc:docMk/>
            <pc:sldMk cId="1797188794" sldId="260"/>
            <ac:picMk id="1026" creationId="{F5C6F541-D213-40A9-B1DE-25314973408D}"/>
          </ac:picMkLst>
        </pc:picChg>
      </pc:sldChg>
      <pc:sldChg chg="addSp delSp modSp mod setBg delDesignElem">
        <pc:chgData name="Helen Richards" userId="56a250b6-b6ed-4d0a-ba2a-71529d153664" providerId="ADAL" clId="{648B816C-7C00-4623-95D4-B3C7E397E8B4}" dt="2020-06-26T08:52:44.412" v="2361" actId="20577"/>
        <pc:sldMkLst>
          <pc:docMk/>
          <pc:sldMk cId="2533241160" sldId="261"/>
        </pc:sldMkLst>
        <pc:spChg chg="mod">
          <ac:chgData name="Helen Richards" userId="56a250b6-b6ed-4d0a-ba2a-71529d153664" providerId="ADAL" clId="{648B816C-7C00-4623-95D4-B3C7E397E8B4}" dt="2020-06-24T11:47:08.512" v="3" actId="26606"/>
          <ac:spMkLst>
            <pc:docMk/>
            <pc:sldMk cId="2533241160" sldId="261"/>
            <ac:spMk id="2" creationId="{872DA900-7B52-4055-B774-5D3A9115C539}"/>
          </ac:spMkLst>
        </pc:spChg>
        <pc:spChg chg="mod">
          <ac:chgData name="Helen Richards" userId="56a250b6-b6ed-4d0a-ba2a-71529d153664" providerId="ADAL" clId="{648B816C-7C00-4623-95D4-B3C7E397E8B4}" dt="2020-06-26T08:52:44.412" v="2361" actId="20577"/>
          <ac:spMkLst>
            <pc:docMk/>
            <pc:sldMk cId="2533241160" sldId="261"/>
            <ac:spMk id="3" creationId="{6814C5A2-B94E-4073-A53E-94AA0611002F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2533241160" sldId="261"/>
            <ac:spMk id="8" creationId="{BE194971-2F2D-44B0-8AE6-FF2DCCEE0A96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2533241160" sldId="261"/>
            <ac:spMk id="10" creationId="{1FF9A61E-EB11-4C46-82E1-3E00A3B4B4D6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2533241160" sldId="261"/>
            <ac:spMk id="14" creationId="{9ABC736F-FD1E-4980-876D-E5C38773936B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2533241160" sldId="261"/>
            <ac:spMk id="16" creationId="{8D98EE46-797C-45B8-8337-491B94E0583F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2533241160" sldId="261"/>
            <ac:spMk id="20" creationId="{3915B512-930A-40F0-82A6-4895B71A9566}"/>
          </ac:spMkLst>
        </pc:spChg>
        <pc:cxnChg chg="add del">
          <ac:chgData name="Helen Richards" userId="56a250b6-b6ed-4d0a-ba2a-71529d153664" providerId="ADAL" clId="{648B816C-7C00-4623-95D4-B3C7E397E8B4}" dt="2020-06-25T15:57:16.477" v="2149"/>
          <ac:cxnSpMkLst>
            <pc:docMk/>
            <pc:sldMk cId="2533241160" sldId="261"/>
            <ac:cxnSpMk id="12" creationId="{5E564EB3-35F2-4EFF-87DC-642DC020526D}"/>
          </ac:cxnSpMkLst>
        </pc:cxnChg>
        <pc:cxnChg chg="add del">
          <ac:chgData name="Helen Richards" userId="56a250b6-b6ed-4d0a-ba2a-71529d153664" providerId="ADAL" clId="{648B816C-7C00-4623-95D4-B3C7E397E8B4}" dt="2020-06-25T15:57:16.477" v="2149"/>
          <ac:cxnSpMkLst>
            <pc:docMk/>
            <pc:sldMk cId="2533241160" sldId="261"/>
            <ac:cxnSpMk id="18" creationId="{4E4CA735-62CB-4665-AA7D-4A259E3F7CE6}"/>
          </ac:cxnSpMkLst>
        </pc:cxnChg>
      </pc:sldChg>
      <pc:sldChg chg="addSp delSp modSp mod setBg delDesignElem">
        <pc:chgData name="Helen Richards" userId="56a250b6-b6ed-4d0a-ba2a-71529d153664" providerId="ADAL" clId="{648B816C-7C00-4623-95D4-B3C7E397E8B4}" dt="2020-06-25T15:57:16.477" v="2149"/>
        <pc:sldMkLst>
          <pc:docMk/>
          <pc:sldMk cId="4279953573" sldId="262"/>
        </pc:sldMkLst>
        <pc:spChg chg="mod">
          <ac:chgData name="Helen Richards" userId="56a250b6-b6ed-4d0a-ba2a-71529d153664" providerId="ADAL" clId="{648B816C-7C00-4623-95D4-B3C7E397E8B4}" dt="2020-06-24T11:47:12.655" v="4" actId="26606"/>
          <ac:spMkLst>
            <pc:docMk/>
            <pc:sldMk cId="4279953573" sldId="262"/>
            <ac:spMk id="2" creationId="{FC0C27C0-C647-4E9B-80C4-4F069448A41D}"/>
          </ac:spMkLst>
        </pc:spChg>
        <pc:spChg chg="mod">
          <ac:chgData name="Helen Richards" userId="56a250b6-b6ed-4d0a-ba2a-71529d153664" providerId="ADAL" clId="{648B816C-7C00-4623-95D4-B3C7E397E8B4}" dt="2020-06-24T11:47:12.655" v="4" actId="26606"/>
          <ac:spMkLst>
            <pc:docMk/>
            <pc:sldMk cId="4279953573" sldId="262"/>
            <ac:spMk id="3" creationId="{A58300DE-A157-403B-AF93-6B7688EC68C8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4279953573" sldId="262"/>
            <ac:spMk id="8" creationId="{BE194971-2F2D-44B0-8AE6-FF2DCCEE0A96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4279953573" sldId="262"/>
            <ac:spMk id="10" creationId="{1FF9A61E-EB11-4C46-82E1-3E00A3B4B4D6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4279953573" sldId="262"/>
            <ac:spMk id="14" creationId="{9ABC736F-FD1E-4980-876D-E5C38773936B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4279953573" sldId="262"/>
            <ac:spMk id="16" creationId="{8D98EE46-797C-45B8-8337-491B94E0583F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4279953573" sldId="262"/>
            <ac:spMk id="20" creationId="{3915B512-930A-40F0-82A6-4895B71A9566}"/>
          </ac:spMkLst>
        </pc:spChg>
        <pc:cxnChg chg="add del">
          <ac:chgData name="Helen Richards" userId="56a250b6-b6ed-4d0a-ba2a-71529d153664" providerId="ADAL" clId="{648B816C-7C00-4623-95D4-B3C7E397E8B4}" dt="2020-06-25T15:57:16.477" v="2149"/>
          <ac:cxnSpMkLst>
            <pc:docMk/>
            <pc:sldMk cId="4279953573" sldId="262"/>
            <ac:cxnSpMk id="12" creationId="{5E564EB3-35F2-4EFF-87DC-642DC020526D}"/>
          </ac:cxnSpMkLst>
        </pc:cxnChg>
        <pc:cxnChg chg="add del">
          <ac:chgData name="Helen Richards" userId="56a250b6-b6ed-4d0a-ba2a-71529d153664" providerId="ADAL" clId="{648B816C-7C00-4623-95D4-B3C7E397E8B4}" dt="2020-06-25T15:57:16.477" v="2149"/>
          <ac:cxnSpMkLst>
            <pc:docMk/>
            <pc:sldMk cId="4279953573" sldId="262"/>
            <ac:cxnSpMk id="18" creationId="{4E4CA735-62CB-4665-AA7D-4A259E3F7CE6}"/>
          </ac:cxnSpMkLst>
        </pc:cxnChg>
      </pc:sldChg>
      <pc:sldChg chg="addSp delSp modSp mod setBg delDesignElem">
        <pc:chgData name="Helen Richards" userId="56a250b6-b6ed-4d0a-ba2a-71529d153664" providerId="ADAL" clId="{648B816C-7C00-4623-95D4-B3C7E397E8B4}" dt="2020-06-25T15:57:16.477" v="2149"/>
        <pc:sldMkLst>
          <pc:docMk/>
          <pc:sldMk cId="191916444" sldId="263"/>
        </pc:sldMkLst>
        <pc:spChg chg="mod">
          <ac:chgData name="Helen Richards" userId="56a250b6-b6ed-4d0a-ba2a-71529d153664" providerId="ADAL" clId="{648B816C-7C00-4623-95D4-B3C7E397E8B4}" dt="2020-06-25T15:45:08.312" v="1441" actId="120"/>
          <ac:spMkLst>
            <pc:docMk/>
            <pc:sldMk cId="191916444" sldId="263"/>
            <ac:spMk id="2" creationId="{4F1D3823-D57D-467F-82A5-506AF22B908A}"/>
          </ac:spMkLst>
        </pc:spChg>
        <pc:spChg chg="del mod">
          <ac:chgData name="Helen Richards" userId="56a250b6-b6ed-4d0a-ba2a-71529d153664" providerId="ADAL" clId="{648B816C-7C00-4623-95D4-B3C7E397E8B4}" dt="2020-06-25T15:44:50.107" v="1439" actId="26606"/>
          <ac:spMkLst>
            <pc:docMk/>
            <pc:sldMk cId="191916444" sldId="263"/>
            <ac:spMk id="3" creationId="{CC79279E-97E9-4BBC-A94B-B18834F2EE89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191916444" sldId="263"/>
            <ac:spMk id="10" creationId="{0AE4C84F-7457-4662-AFA3-554A32B9C3DC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191916444" sldId="263"/>
            <ac:spMk id="12" creationId="{9DF9B39E-8A25-4BC3-B3C0-ACD46B94E6DF}"/>
          </ac:spMkLst>
        </pc:spChg>
        <pc:graphicFrameChg chg="add del mod modGraphic">
          <ac:chgData name="Helen Richards" userId="56a250b6-b6ed-4d0a-ba2a-71529d153664" providerId="ADAL" clId="{648B816C-7C00-4623-95D4-B3C7E397E8B4}" dt="2020-06-25T15:44:50.107" v="1439" actId="26606"/>
          <ac:graphicFrameMkLst>
            <pc:docMk/>
            <pc:sldMk cId="191916444" sldId="263"/>
            <ac:graphicFrameMk id="4" creationId="{0C17FBDA-2077-42DB-AD14-D3E6F43595DF}"/>
          </ac:graphicFrameMkLst>
        </pc:graphicFrameChg>
        <pc:graphicFrameChg chg="add">
          <ac:chgData name="Helen Richards" userId="56a250b6-b6ed-4d0a-ba2a-71529d153664" providerId="ADAL" clId="{648B816C-7C00-4623-95D4-B3C7E397E8B4}" dt="2020-06-25T15:44:50.107" v="1439" actId="26606"/>
          <ac:graphicFrameMkLst>
            <pc:docMk/>
            <pc:sldMk cId="191916444" sldId="263"/>
            <ac:graphicFrameMk id="7" creationId="{0C17FBDA-2077-42DB-AD14-D3E6F43595DF}"/>
          </ac:graphicFrameMkLst>
        </pc:graphicFrameChg>
        <pc:cxnChg chg="add del">
          <ac:chgData name="Helen Richards" userId="56a250b6-b6ed-4d0a-ba2a-71529d153664" providerId="ADAL" clId="{648B816C-7C00-4623-95D4-B3C7E397E8B4}" dt="2020-06-25T15:57:16.477" v="2149"/>
          <ac:cxnSpMkLst>
            <pc:docMk/>
            <pc:sldMk cId="191916444" sldId="263"/>
            <ac:cxnSpMk id="14" creationId="{BA91CE2E-0B4F-41F3-95F2-0EB7003685D2}"/>
          </ac:cxnSpMkLst>
        </pc:cxnChg>
      </pc:sldChg>
      <pc:sldChg chg="addSp new del">
        <pc:chgData name="Helen Richards" userId="56a250b6-b6ed-4d0a-ba2a-71529d153664" providerId="ADAL" clId="{648B816C-7C00-4623-95D4-B3C7E397E8B4}" dt="2020-06-25T15:51:43.252" v="1900" actId="47"/>
        <pc:sldMkLst>
          <pc:docMk/>
          <pc:sldMk cId="2274504614" sldId="264"/>
        </pc:sldMkLst>
        <pc:picChg chg="add">
          <ac:chgData name="Helen Richards" userId="56a250b6-b6ed-4d0a-ba2a-71529d153664" providerId="ADAL" clId="{648B816C-7C00-4623-95D4-B3C7E397E8B4}" dt="2020-06-25T11:14:51.764" v="276"/>
          <ac:picMkLst>
            <pc:docMk/>
            <pc:sldMk cId="2274504614" sldId="264"/>
            <ac:picMk id="2050" creationId="{243C46A2-A4ED-486C-912D-FCD047D62653}"/>
          </ac:picMkLst>
        </pc:picChg>
      </pc:sldChg>
      <pc:sldChg chg="addSp new del">
        <pc:chgData name="Helen Richards" userId="56a250b6-b6ed-4d0a-ba2a-71529d153664" providerId="ADAL" clId="{648B816C-7C00-4623-95D4-B3C7E397E8B4}" dt="2020-06-25T15:51:34.992" v="1899" actId="47"/>
        <pc:sldMkLst>
          <pc:docMk/>
          <pc:sldMk cId="394422976" sldId="265"/>
        </pc:sldMkLst>
        <pc:picChg chg="add">
          <ac:chgData name="Helen Richards" userId="56a250b6-b6ed-4d0a-ba2a-71529d153664" providerId="ADAL" clId="{648B816C-7C00-4623-95D4-B3C7E397E8B4}" dt="2020-06-25T11:15:11.906" v="278"/>
          <ac:picMkLst>
            <pc:docMk/>
            <pc:sldMk cId="394422976" sldId="265"/>
            <ac:picMk id="3074" creationId="{51F840FB-707B-4A48-9315-A763AFDFA0A5}"/>
          </ac:picMkLst>
        </pc:picChg>
      </pc:sldChg>
      <pc:sldChg chg="addSp delSp modSp new del">
        <pc:chgData name="Helen Richards" userId="56a250b6-b6ed-4d0a-ba2a-71529d153664" providerId="ADAL" clId="{648B816C-7C00-4623-95D4-B3C7E397E8B4}" dt="2020-06-25T15:56:15.916" v="2134" actId="47"/>
        <pc:sldMkLst>
          <pc:docMk/>
          <pc:sldMk cId="168152355" sldId="266"/>
        </pc:sldMkLst>
        <pc:picChg chg="add del mod">
          <ac:chgData name="Helen Richards" userId="56a250b6-b6ed-4d0a-ba2a-71529d153664" providerId="ADAL" clId="{648B816C-7C00-4623-95D4-B3C7E397E8B4}" dt="2020-06-25T11:26:51.465" v="283" actId="478"/>
          <ac:picMkLst>
            <pc:docMk/>
            <pc:sldMk cId="168152355" sldId="266"/>
            <ac:picMk id="4098" creationId="{4FCDB435-9A71-4726-99B4-37A46B1F50A7}"/>
          </ac:picMkLst>
        </pc:picChg>
        <pc:picChg chg="add mod">
          <ac:chgData name="Helen Richards" userId="56a250b6-b6ed-4d0a-ba2a-71529d153664" providerId="ADAL" clId="{648B816C-7C00-4623-95D4-B3C7E397E8B4}" dt="2020-06-25T11:27:51.098" v="288" actId="14100"/>
          <ac:picMkLst>
            <pc:docMk/>
            <pc:sldMk cId="168152355" sldId="266"/>
            <ac:picMk id="4100" creationId="{6409CB6A-E8C9-4611-9735-7441E5493154}"/>
          </ac:picMkLst>
        </pc:picChg>
      </pc:sldChg>
      <pc:sldChg chg="addSp modSp new mod setBg">
        <pc:chgData name="Helen Richards" userId="56a250b6-b6ed-4d0a-ba2a-71529d153664" providerId="ADAL" clId="{648B816C-7C00-4623-95D4-B3C7E397E8B4}" dt="2020-06-26T09:07:29.213" v="2801" actId="403"/>
        <pc:sldMkLst>
          <pc:docMk/>
          <pc:sldMk cId="2624410038" sldId="267"/>
        </pc:sldMkLst>
        <pc:spChg chg="mod">
          <ac:chgData name="Helen Richards" userId="56a250b6-b6ed-4d0a-ba2a-71529d153664" providerId="ADAL" clId="{648B816C-7C00-4623-95D4-B3C7E397E8B4}" dt="2020-06-26T09:06:48.944" v="2790" actId="26606"/>
          <ac:spMkLst>
            <pc:docMk/>
            <pc:sldMk cId="2624410038" sldId="267"/>
            <ac:spMk id="2" creationId="{932243BC-B04B-4964-8110-95DC4FB81D9C}"/>
          </ac:spMkLst>
        </pc:spChg>
        <pc:spChg chg="mod">
          <ac:chgData name="Helen Richards" userId="56a250b6-b6ed-4d0a-ba2a-71529d153664" providerId="ADAL" clId="{648B816C-7C00-4623-95D4-B3C7E397E8B4}" dt="2020-06-26T09:07:29.213" v="2801" actId="403"/>
          <ac:spMkLst>
            <pc:docMk/>
            <pc:sldMk cId="2624410038" sldId="267"/>
            <ac:spMk id="3" creationId="{E9D2DF2A-F694-4411-AD4A-88322F70D161}"/>
          </ac:spMkLst>
        </pc:spChg>
        <pc:spChg chg="add">
          <ac:chgData name="Helen Richards" userId="56a250b6-b6ed-4d0a-ba2a-71529d153664" providerId="ADAL" clId="{648B816C-7C00-4623-95D4-B3C7E397E8B4}" dt="2020-06-26T09:06:48.944" v="2790" actId="26606"/>
          <ac:spMkLst>
            <pc:docMk/>
            <pc:sldMk cId="2624410038" sldId="267"/>
            <ac:spMk id="10" creationId="{59EC11B9-C1B4-4A4B-AE7B-353DC742AAB2}"/>
          </ac:spMkLst>
        </pc:spChg>
        <pc:spChg chg="add">
          <ac:chgData name="Helen Richards" userId="56a250b6-b6ed-4d0a-ba2a-71529d153664" providerId="ADAL" clId="{648B816C-7C00-4623-95D4-B3C7E397E8B4}" dt="2020-06-26T09:06:48.944" v="2790" actId="26606"/>
          <ac:spMkLst>
            <pc:docMk/>
            <pc:sldMk cId="2624410038" sldId="267"/>
            <ac:spMk id="14" creationId="{4BF9B746-725B-4EAA-AACC-E2047E073965}"/>
          </ac:spMkLst>
        </pc:spChg>
        <pc:spChg chg="add">
          <ac:chgData name="Helen Richards" userId="56a250b6-b6ed-4d0a-ba2a-71529d153664" providerId="ADAL" clId="{648B816C-7C00-4623-95D4-B3C7E397E8B4}" dt="2020-06-26T09:06:48.944" v="2790" actId="26606"/>
          <ac:spMkLst>
            <pc:docMk/>
            <pc:sldMk cId="2624410038" sldId="267"/>
            <ac:spMk id="16" creationId="{2EBFFB4A-B2E4-4737-9442-4429357598FB}"/>
          </ac:spMkLst>
        </pc:spChg>
        <pc:picChg chg="add mod ord modCrop">
          <ac:chgData name="Helen Richards" userId="56a250b6-b6ed-4d0a-ba2a-71529d153664" providerId="ADAL" clId="{648B816C-7C00-4623-95D4-B3C7E397E8B4}" dt="2020-06-26T09:06:48.944" v="2790" actId="26606"/>
          <ac:picMkLst>
            <pc:docMk/>
            <pc:sldMk cId="2624410038" sldId="267"/>
            <ac:picMk id="4" creationId="{77702A7F-AC4C-4736-976D-04471439A5ED}"/>
          </ac:picMkLst>
        </pc:picChg>
        <pc:picChg chg="add mod modCrop">
          <ac:chgData name="Helen Richards" userId="56a250b6-b6ed-4d0a-ba2a-71529d153664" providerId="ADAL" clId="{648B816C-7C00-4623-95D4-B3C7E397E8B4}" dt="2020-06-26T09:06:48.944" v="2790" actId="26606"/>
          <ac:picMkLst>
            <pc:docMk/>
            <pc:sldMk cId="2624410038" sldId="267"/>
            <ac:picMk id="5" creationId="{BE048483-D06F-49E8-A6BC-5F005E8B2B7C}"/>
          </ac:picMkLst>
        </pc:picChg>
        <pc:cxnChg chg="add">
          <ac:chgData name="Helen Richards" userId="56a250b6-b6ed-4d0a-ba2a-71529d153664" providerId="ADAL" clId="{648B816C-7C00-4623-95D4-B3C7E397E8B4}" dt="2020-06-26T09:06:48.944" v="2790" actId="26606"/>
          <ac:cxnSpMkLst>
            <pc:docMk/>
            <pc:sldMk cId="2624410038" sldId="267"/>
            <ac:cxnSpMk id="12" creationId="{24862CF4-4997-476D-9B9D-5F4E0C9A41AF}"/>
          </ac:cxnSpMkLst>
        </pc:cxnChg>
      </pc:sldChg>
      <pc:sldChg chg="addSp delSp add del setBg delDesignElem">
        <pc:chgData name="Helen Richards" userId="56a250b6-b6ed-4d0a-ba2a-71529d153664" providerId="ADAL" clId="{648B816C-7C00-4623-95D4-B3C7E397E8B4}" dt="2020-06-25T15:26:26.298" v="692"/>
        <pc:sldMkLst>
          <pc:docMk/>
          <pc:sldMk cId="2786142099" sldId="268"/>
        </pc:sldMkLst>
        <pc:spChg chg="add del">
          <ac:chgData name="Helen Richards" userId="56a250b6-b6ed-4d0a-ba2a-71529d153664" providerId="ADAL" clId="{648B816C-7C00-4623-95D4-B3C7E397E8B4}" dt="2020-06-25T15:26:26.298" v="692"/>
          <ac:spMkLst>
            <pc:docMk/>
            <pc:sldMk cId="2786142099" sldId="268"/>
            <ac:spMk id="10" creationId="{39E4C68A-A4A9-48A4-9FF2-D2896B1EA01F}"/>
          </ac:spMkLst>
        </pc:spChg>
        <pc:spChg chg="add del">
          <ac:chgData name="Helen Richards" userId="56a250b6-b6ed-4d0a-ba2a-71529d153664" providerId="ADAL" clId="{648B816C-7C00-4623-95D4-B3C7E397E8B4}" dt="2020-06-25T15:26:26.298" v="692"/>
          <ac:spMkLst>
            <pc:docMk/>
            <pc:sldMk cId="2786142099" sldId="268"/>
            <ac:spMk id="12" creationId="{E2B9AEA5-52CB-49A6-AF8A-33502F291B91}"/>
          </ac:spMkLst>
        </pc:spChg>
        <pc:cxnChg chg="add del">
          <ac:chgData name="Helen Richards" userId="56a250b6-b6ed-4d0a-ba2a-71529d153664" providerId="ADAL" clId="{648B816C-7C00-4623-95D4-B3C7E397E8B4}" dt="2020-06-25T15:26:26.298" v="692"/>
          <ac:cxnSpMkLst>
            <pc:docMk/>
            <pc:sldMk cId="2786142099" sldId="268"/>
            <ac:cxnSpMk id="8" creationId="{B821C225-5C4D-4168-90AF-3D263D72CBA2}"/>
          </ac:cxnSpMkLst>
        </pc:cxnChg>
      </pc:sldChg>
      <pc:sldChg chg="addSp delSp modSp new mod setBg delDesignElem">
        <pc:chgData name="Helen Richards" userId="56a250b6-b6ed-4d0a-ba2a-71529d153664" providerId="ADAL" clId="{648B816C-7C00-4623-95D4-B3C7E397E8B4}" dt="2020-06-25T15:57:16.477" v="2149"/>
        <pc:sldMkLst>
          <pc:docMk/>
          <pc:sldMk cId="3861193659" sldId="268"/>
        </pc:sldMkLst>
        <pc:spChg chg="mod">
          <ac:chgData name="Helen Richards" userId="56a250b6-b6ed-4d0a-ba2a-71529d153664" providerId="ADAL" clId="{648B816C-7C00-4623-95D4-B3C7E397E8B4}" dt="2020-06-25T15:27:35.503" v="844" actId="26606"/>
          <ac:spMkLst>
            <pc:docMk/>
            <pc:sldMk cId="3861193659" sldId="268"/>
            <ac:spMk id="2" creationId="{4C744D22-41B3-48CC-9A9E-1A5E8D7F5DD2}"/>
          </ac:spMkLst>
        </pc:spChg>
        <pc:spChg chg="del mod">
          <ac:chgData name="Helen Richards" userId="56a250b6-b6ed-4d0a-ba2a-71529d153664" providerId="ADAL" clId="{648B816C-7C00-4623-95D4-B3C7E397E8B4}" dt="2020-06-25T15:27:35.503" v="844" actId="26606"/>
          <ac:spMkLst>
            <pc:docMk/>
            <pc:sldMk cId="3861193659" sldId="268"/>
            <ac:spMk id="3" creationId="{4E0F382F-D13D-465D-907B-AD8512BDE653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3861193659" sldId="268"/>
            <ac:spMk id="9" creationId="{F7422F06-6017-4361-8872-E0E2CEB20B48}"/>
          </ac:spMkLst>
        </pc:spChg>
        <pc:graphicFrameChg chg="add">
          <ac:chgData name="Helen Richards" userId="56a250b6-b6ed-4d0a-ba2a-71529d153664" providerId="ADAL" clId="{648B816C-7C00-4623-95D4-B3C7E397E8B4}" dt="2020-06-25T15:27:35.503" v="844" actId="26606"/>
          <ac:graphicFrameMkLst>
            <pc:docMk/>
            <pc:sldMk cId="3861193659" sldId="268"/>
            <ac:graphicFrameMk id="5" creationId="{C9BA6349-8BF8-4B3B-B701-12475F0B77A1}"/>
          </ac:graphicFrameMkLst>
        </pc:graphicFrameChg>
      </pc:sldChg>
      <pc:sldChg chg="addSp delSp modSp new mod setBg delDesignElem">
        <pc:chgData name="Helen Richards" userId="56a250b6-b6ed-4d0a-ba2a-71529d153664" providerId="ADAL" clId="{648B816C-7C00-4623-95D4-B3C7E397E8B4}" dt="2020-06-25T15:57:16.477" v="2149"/>
        <pc:sldMkLst>
          <pc:docMk/>
          <pc:sldMk cId="1188308191" sldId="269"/>
        </pc:sldMkLst>
        <pc:spChg chg="mod">
          <ac:chgData name="Helen Richards" userId="56a250b6-b6ed-4d0a-ba2a-71529d153664" providerId="ADAL" clId="{648B816C-7C00-4623-95D4-B3C7E397E8B4}" dt="2020-06-25T15:54:05.641" v="1910" actId="26606"/>
          <ac:spMkLst>
            <pc:docMk/>
            <pc:sldMk cId="1188308191" sldId="269"/>
            <ac:spMk id="2" creationId="{EB4E3E88-3D5D-40EF-88A3-0EA2FEBE8B30}"/>
          </ac:spMkLst>
        </pc:spChg>
        <pc:spChg chg="mod ord">
          <ac:chgData name="Helen Richards" userId="56a250b6-b6ed-4d0a-ba2a-71529d153664" providerId="ADAL" clId="{648B816C-7C00-4623-95D4-B3C7E397E8B4}" dt="2020-06-25T15:54:05.641" v="1910" actId="26606"/>
          <ac:spMkLst>
            <pc:docMk/>
            <pc:sldMk cId="1188308191" sldId="269"/>
            <ac:spMk id="3" creationId="{E836F0CE-D8B8-47B5-B1C1-5F9BC5D3AEBB}"/>
          </ac:spMkLst>
        </pc:spChg>
        <pc:spChg chg="add del">
          <ac:chgData name="Helen Richards" userId="56a250b6-b6ed-4d0a-ba2a-71529d153664" providerId="ADAL" clId="{648B816C-7C00-4623-95D4-B3C7E397E8B4}" dt="2020-06-25T15:48:08.089" v="1575" actId="26606"/>
          <ac:spMkLst>
            <pc:docMk/>
            <pc:sldMk cId="1188308191" sldId="269"/>
            <ac:spMk id="71" creationId="{4FAE1107-CEC3-4041-8BAA-CDB6F6759B35}"/>
          </ac:spMkLst>
        </pc:spChg>
        <pc:spChg chg="add del">
          <ac:chgData name="Helen Richards" userId="56a250b6-b6ed-4d0a-ba2a-71529d153664" providerId="ADAL" clId="{648B816C-7C00-4623-95D4-B3C7E397E8B4}" dt="2020-06-25T15:50:04.989" v="1757" actId="26606"/>
          <ac:spMkLst>
            <pc:docMk/>
            <pc:sldMk cId="1188308191" sldId="269"/>
            <ac:spMk id="135" creationId="{CBDDD243-ED5F-4896-B18B-ABCF4B7E12C9}"/>
          </ac:spMkLst>
        </pc:spChg>
        <pc:spChg chg="add del">
          <ac:chgData name="Helen Richards" userId="56a250b6-b6ed-4d0a-ba2a-71529d153664" providerId="ADAL" clId="{648B816C-7C00-4623-95D4-B3C7E397E8B4}" dt="2020-06-25T15:50:04.989" v="1757" actId="26606"/>
          <ac:spMkLst>
            <pc:docMk/>
            <pc:sldMk cId="1188308191" sldId="269"/>
            <ac:spMk id="137" creationId="{319E6BB3-DF2B-4751-97C5-B3DB949AED9A}"/>
          </ac:spMkLst>
        </pc:spChg>
        <pc:spChg chg="add del">
          <ac:chgData name="Helen Richards" userId="56a250b6-b6ed-4d0a-ba2a-71529d153664" providerId="ADAL" clId="{648B816C-7C00-4623-95D4-B3C7E397E8B4}" dt="2020-06-25T15:54:05.641" v="1910" actId="26606"/>
          <ac:spMkLst>
            <pc:docMk/>
            <pc:sldMk cId="1188308191" sldId="269"/>
            <ac:spMk id="192" creationId="{4038CB10-1F5C-4D54-9DF7-12586DE5B007}"/>
          </ac:spMkLst>
        </pc:spChg>
        <pc:spChg chg="add del">
          <ac:chgData name="Helen Richards" userId="56a250b6-b6ed-4d0a-ba2a-71529d153664" providerId="ADAL" clId="{648B816C-7C00-4623-95D4-B3C7E397E8B4}" dt="2020-06-25T15:54:05.641" v="1910" actId="26606"/>
          <ac:spMkLst>
            <pc:docMk/>
            <pc:sldMk cId="1188308191" sldId="269"/>
            <ac:spMk id="193" creationId="{73ED6512-6858-4552-B699-9A97FE9A4EA2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1188308191" sldId="269"/>
            <ac:spMk id="6148" creationId="{27B7C6F6-4579-4D42-9857-ED1B2EE07B99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1188308191" sldId="269"/>
            <ac:spMk id="6149" creationId="{7E6D8249-E901-4E71-B15A-A7F5D7F7B0E1}"/>
          </ac:spMkLst>
        </pc:spChg>
        <pc:picChg chg="add mod">
          <ac:chgData name="Helen Richards" userId="56a250b6-b6ed-4d0a-ba2a-71529d153664" providerId="ADAL" clId="{648B816C-7C00-4623-95D4-B3C7E397E8B4}" dt="2020-06-25T15:54:05.641" v="1910" actId="26606"/>
          <ac:picMkLst>
            <pc:docMk/>
            <pc:sldMk cId="1188308191" sldId="269"/>
            <ac:picMk id="6146" creationId="{27B89DFC-953D-4309-AFE2-5BD7AFB76659}"/>
          </ac:picMkLst>
        </pc:picChg>
        <pc:cxnChg chg="add del">
          <ac:chgData name="Helen Richards" userId="56a250b6-b6ed-4d0a-ba2a-71529d153664" providerId="ADAL" clId="{648B816C-7C00-4623-95D4-B3C7E397E8B4}" dt="2020-06-25T15:48:08.089" v="1575" actId="26606"/>
          <ac:cxnSpMkLst>
            <pc:docMk/>
            <pc:sldMk cId="1188308191" sldId="269"/>
            <ac:cxnSpMk id="73" creationId="{1AEA88FB-F5DD-45CE-AAE1-7B33D0ABDD25}"/>
          </ac:cxnSpMkLst>
        </pc:cxnChg>
        <pc:cxnChg chg="add del">
          <ac:chgData name="Helen Richards" userId="56a250b6-b6ed-4d0a-ba2a-71529d153664" providerId="ADAL" clId="{648B816C-7C00-4623-95D4-B3C7E397E8B4}" dt="2020-06-25T15:50:04.989" v="1757" actId="26606"/>
          <ac:cxnSpMkLst>
            <pc:docMk/>
            <pc:sldMk cId="1188308191" sldId="269"/>
            <ac:cxnSpMk id="139" creationId="{A61721DD-D110-44EE-82A7-D56AB687E614}"/>
          </ac:cxnSpMkLst>
        </pc:cxnChg>
      </pc:sldChg>
      <pc:sldChg chg="addSp delSp modSp new mod setBg delDesignElem">
        <pc:chgData name="Helen Richards" userId="56a250b6-b6ed-4d0a-ba2a-71529d153664" providerId="ADAL" clId="{648B816C-7C00-4623-95D4-B3C7E397E8B4}" dt="2020-06-25T15:57:46.059" v="2152" actId="20577"/>
        <pc:sldMkLst>
          <pc:docMk/>
          <pc:sldMk cId="2506524953" sldId="270"/>
        </pc:sldMkLst>
        <pc:spChg chg="mod">
          <ac:chgData name="Helen Richards" userId="56a250b6-b6ed-4d0a-ba2a-71529d153664" providerId="ADAL" clId="{648B816C-7C00-4623-95D4-B3C7E397E8B4}" dt="2020-06-25T15:54:08.609" v="1911" actId="26606"/>
          <ac:spMkLst>
            <pc:docMk/>
            <pc:sldMk cId="2506524953" sldId="270"/>
            <ac:spMk id="2" creationId="{82E64B3F-4C16-44CC-8A7C-1895130DC668}"/>
          </ac:spMkLst>
        </pc:spChg>
        <pc:spChg chg="mod ord">
          <ac:chgData name="Helen Richards" userId="56a250b6-b6ed-4d0a-ba2a-71529d153664" providerId="ADAL" clId="{648B816C-7C00-4623-95D4-B3C7E397E8B4}" dt="2020-06-25T15:57:46.059" v="2152" actId="20577"/>
          <ac:spMkLst>
            <pc:docMk/>
            <pc:sldMk cId="2506524953" sldId="270"/>
            <ac:spMk id="3" creationId="{4AFD810F-5C3C-4D4B-820D-B63554DE5982}"/>
          </ac:spMkLst>
        </pc:spChg>
        <pc:spChg chg="add del">
          <ac:chgData name="Helen Richards" userId="56a250b6-b6ed-4d0a-ba2a-71529d153664" providerId="ADAL" clId="{648B816C-7C00-4623-95D4-B3C7E397E8B4}" dt="2020-06-25T15:50:15.100" v="1758" actId="26606"/>
          <ac:spMkLst>
            <pc:docMk/>
            <pc:sldMk cId="2506524953" sldId="270"/>
            <ac:spMk id="9" creationId="{CBDDD243-ED5F-4896-B18B-ABCF4B7E12C9}"/>
          </ac:spMkLst>
        </pc:spChg>
        <pc:spChg chg="add del">
          <ac:chgData name="Helen Richards" userId="56a250b6-b6ed-4d0a-ba2a-71529d153664" providerId="ADAL" clId="{648B816C-7C00-4623-95D4-B3C7E397E8B4}" dt="2020-06-25T15:50:15.100" v="1758" actId="26606"/>
          <ac:spMkLst>
            <pc:docMk/>
            <pc:sldMk cId="2506524953" sldId="270"/>
            <ac:spMk id="11" creationId="{319E6BB3-DF2B-4751-97C5-B3DB949AED9A}"/>
          </ac:spMkLst>
        </pc:spChg>
        <pc:spChg chg="add del">
          <ac:chgData name="Helen Richards" userId="56a250b6-b6ed-4d0a-ba2a-71529d153664" providerId="ADAL" clId="{648B816C-7C00-4623-95D4-B3C7E397E8B4}" dt="2020-06-25T15:53:55.579" v="1909" actId="26606"/>
          <ac:spMkLst>
            <pc:docMk/>
            <pc:sldMk cId="2506524953" sldId="270"/>
            <ac:spMk id="18" creationId="{4038CB10-1F5C-4D54-9DF7-12586DE5B007}"/>
          </ac:spMkLst>
        </pc:spChg>
        <pc:spChg chg="add del">
          <ac:chgData name="Helen Richards" userId="56a250b6-b6ed-4d0a-ba2a-71529d153664" providerId="ADAL" clId="{648B816C-7C00-4623-95D4-B3C7E397E8B4}" dt="2020-06-25T15:53:55.579" v="1909" actId="26606"/>
          <ac:spMkLst>
            <pc:docMk/>
            <pc:sldMk cId="2506524953" sldId="270"/>
            <ac:spMk id="20" creationId="{73ED6512-6858-4552-B699-9A97FE9A4EA2}"/>
          </ac:spMkLst>
        </pc:spChg>
        <pc:spChg chg="add del">
          <ac:chgData name="Helen Richards" userId="56a250b6-b6ed-4d0a-ba2a-71529d153664" providerId="ADAL" clId="{648B816C-7C00-4623-95D4-B3C7E397E8B4}" dt="2020-06-25T15:54:08.609" v="1911" actId="26606"/>
          <ac:spMkLst>
            <pc:docMk/>
            <pc:sldMk cId="2506524953" sldId="270"/>
            <ac:spMk id="25" creationId="{27B7C6F6-4579-4D42-9857-ED1B2EE07B99}"/>
          </ac:spMkLst>
        </pc:spChg>
        <pc:spChg chg="add del">
          <ac:chgData name="Helen Richards" userId="56a250b6-b6ed-4d0a-ba2a-71529d153664" providerId="ADAL" clId="{648B816C-7C00-4623-95D4-B3C7E397E8B4}" dt="2020-06-25T15:54:08.609" v="1911" actId="26606"/>
          <ac:spMkLst>
            <pc:docMk/>
            <pc:sldMk cId="2506524953" sldId="270"/>
            <ac:spMk id="27" creationId="{7E6D8249-E901-4E71-B15A-A7F5D7F7B0E1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2506524953" sldId="270"/>
            <ac:spMk id="32" creationId="{4038CB10-1F5C-4D54-9DF7-12586DE5B007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2506524953" sldId="270"/>
            <ac:spMk id="34" creationId="{73ED6512-6858-4552-B699-9A97FE9A4EA2}"/>
          </ac:spMkLst>
        </pc:spChg>
        <pc:picChg chg="add mod">
          <ac:chgData name="Helen Richards" userId="56a250b6-b6ed-4d0a-ba2a-71529d153664" providerId="ADAL" clId="{648B816C-7C00-4623-95D4-B3C7E397E8B4}" dt="2020-06-25T15:54:08.609" v="1911" actId="26606"/>
          <ac:picMkLst>
            <pc:docMk/>
            <pc:sldMk cId="2506524953" sldId="270"/>
            <ac:picMk id="4" creationId="{3B181FC3-D798-4574-A2AD-EDBA8A876BD6}"/>
          </ac:picMkLst>
        </pc:picChg>
        <pc:cxnChg chg="add del">
          <ac:chgData name="Helen Richards" userId="56a250b6-b6ed-4d0a-ba2a-71529d153664" providerId="ADAL" clId="{648B816C-7C00-4623-95D4-B3C7E397E8B4}" dt="2020-06-25T15:50:15.100" v="1758" actId="26606"/>
          <ac:cxnSpMkLst>
            <pc:docMk/>
            <pc:sldMk cId="2506524953" sldId="270"/>
            <ac:cxnSpMk id="13" creationId="{A61721DD-D110-44EE-82A7-D56AB687E614}"/>
          </ac:cxnSpMkLst>
        </pc:cxnChg>
      </pc:sldChg>
      <pc:sldChg chg="addSp delSp modSp new mod setBg delDesignElem">
        <pc:chgData name="Helen Richards" userId="56a250b6-b6ed-4d0a-ba2a-71529d153664" providerId="ADAL" clId="{648B816C-7C00-4623-95D4-B3C7E397E8B4}" dt="2020-06-25T15:58:17.932" v="2208" actId="6549"/>
        <pc:sldMkLst>
          <pc:docMk/>
          <pc:sldMk cId="1969849503" sldId="271"/>
        </pc:sldMkLst>
        <pc:spChg chg="mod">
          <ac:chgData name="Helen Richards" userId="56a250b6-b6ed-4d0a-ba2a-71529d153664" providerId="ADAL" clId="{648B816C-7C00-4623-95D4-B3C7E397E8B4}" dt="2020-06-25T15:54:12.281" v="1912" actId="26606"/>
          <ac:spMkLst>
            <pc:docMk/>
            <pc:sldMk cId="1969849503" sldId="271"/>
            <ac:spMk id="2" creationId="{59EFEBC7-C12D-4CBF-B8A2-385448A7A461}"/>
          </ac:spMkLst>
        </pc:spChg>
        <pc:spChg chg="mod ord">
          <ac:chgData name="Helen Richards" userId="56a250b6-b6ed-4d0a-ba2a-71529d153664" providerId="ADAL" clId="{648B816C-7C00-4623-95D4-B3C7E397E8B4}" dt="2020-06-25T15:58:17.932" v="2208" actId="6549"/>
          <ac:spMkLst>
            <pc:docMk/>
            <pc:sldMk cId="1969849503" sldId="271"/>
            <ac:spMk id="3" creationId="{0EB12CF7-A32A-40BD-B310-9160E7808383}"/>
          </ac:spMkLst>
        </pc:spChg>
        <pc:spChg chg="add del">
          <ac:chgData name="Helen Richards" userId="56a250b6-b6ed-4d0a-ba2a-71529d153664" providerId="ADAL" clId="{648B816C-7C00-4623-95D4-B3C7E397E8B4}" dt="2020-06-25T15:52:08.883" v="1902" actId="26606"/>
          <ac:spMkLst>
            <pc:docMk/>
            <pc:sldMk cId="1969849503" sldId="271"/>
            <ac:spMk id="9" creationId="{4038CB10-1F5C-4D54-9DF7-12586DE5B007}"/>
          </ac:spMkLst>
        </pc:spChg>
        <pc:spChg chg="add del">
          <ac:chgData name="Helen Richards" userId="56a250b6-b6ed-4d0a-ba2a-71529d153664" providerId="ADAL" clId="{648B816C-7C00-4623-95D4-B3C7E397E8B4}" dt="2020-06-25T15:52:08.883" v="1902" actId="26606"/>
          <ac:spMkLst>
            <pc:docMk/>
            <pc:sldMk cId="1969849503" sldId="271"/>
            <ac:spMk id="11" creationId="{73ED6512-6858-4552-B699-9A97FE9A4EA2}"/>
          </ac:spMkLst>
        </pc:spChg>
        <pc:spChg chg="add del">
          <ac:chgData name="Helen Richards" userId="56a250b6-b6ed-4d0a-ba2a-71529d153664" providerId="ADAL" clId="{648B816C-7C00-4623-95D4-B3C7E397E8B4}" dt="2020-06-25T15:54:12.281" v="1912" actId="26606"/>
          <ac:spMkLst>
            <pc:docMk/>
            <pc:sldMk cId="1969849503" sldId="271"/>
            <ac:spMk id="16" creationId="{4038CB10-1F5C-4D54-9DF7-12586DE5B007}"/>
          </ac:spMkLst>
        </pc:spChg>
        <pc:spChg chg="add del">
          <ac:chgData name="Helen Richards" userId="56a250b6-b6ed-4d0a-ba2a-71529d153664" providerId="ADAL" clId="{648B816C-7C00-4623-95D4-B3C7E397E8B4}" dt="2020-06-25T15:54:12.281" v="1912" actId="26606"/>
          <ac:spMkLst>
            <pc:docMk/>
            <pc:sldMk cId="1969849503" sldId="271"/>
            <ac:spMk id="18" creationId="{73ED6512-6858-4552-B699-9A97FE9A4EA2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1969849503" sldId="271"/>
            <ac:spMk id="23" creationId="{27B7C6F6-4579-4D42-9857-ED1B2EE07B99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1969849503" sldId="271"/>
            <ac:spMk id="25" creationId="{7E6D8249-E901-4E71-B15A-A7F5D7F7B0E1}"/>
          </ac:spMkLst>
        </pc:spChg>
        <pc:picChg chg="add mod">
          <ac:chgData name="Helen Richards" userId="56a250b6-b6ed-4d0a-ba2a-71529d153664" providerId="ADAL" clId="{648B816C-7C00-4623-95D4-B3C7E397E8B4}" dt="2020-06-25T15:54:12.281" v="1912" actId="26606"/>
          <ac:picMkLst>
            <pc:docMk/>
            <pc:sldMk cId="1969849503" sldId="271"/>
            <ac:picMk id="4" creationId="{15A2F8B3-6F7B-44FD-980C-7B4ADC6050E9}"/>
          </ac:picMkLst>
        </pc:picChg>
      </pc:sldChg>
      <pc:sldChg chg="addSp delSp modSp new mod setBg delDesignElem">
        <pc:chgData name="Helen Richards" userId="56a250b6-b6ed-4d0a-ba2a-71529d153664" providerId="ADAL" clId="{648B816C-7C00-4623-95D4-B3C7E397E8B4}" dt="2020-06-25T15:57:16.477" v="2149"/>
        <pc:sldMkLst>
          <pc:docMk/>
          <pc:sldMk cId="2472025929" sldId="272"/>
        </pc:sldMkLst>
        <pc:spChg chg="mod">
          <ac:chgData name="Helen Richards" userId="56a250b6-b6ed-4d0a-ba2a-71529d153664" providerId="ADAL" clId="{648B816C-7C00-4623-95D4-B3C7E397E8B4}" dt="2020-06-25T15:55:16.418" v="1992" actId="26606"/>
          <ac:spMkLst>
            <pc:docMk/>
            <pc:sldMk cId="2472025929" sldId="272"/>
            <ac:spMk id="2" creationId="{9B80990B-B09F-4C4C-9200-BF4977131119}"/>
          </ac:spMkLst>
        </pc:spChg>
        <pc:spChg chg="mod ord">
          <ac:chgData name="Helen Richards" userId="56a250b6-b6ed-4d0a-ba2a-71529d153664" providerId="ADAL" clId="{648B816C-7C00-4623-95D4-B3C7E397E8B4}" dt="2020-06-25T15:56:08.536" v="2133" actId="20577"/>
          <ac:spMkLst>
            <pc:docMk/>
            <pc:sldMk cId="2472025929" sldId="272"/>
            <ac:spMk id="3" creationId="{FC225B8C-BA6E-4E04-A4FF-F4585804688E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2472025929" sldId="272"/>
            <ac:spMk id="9" creationId="{4038CB10-1F5C-4D54-9DF7-12586DE5B007}"/>
          </ac:spMkLst>
        </pc:spChg>
        <pc:spChg chg="add del">
          <ac:chgData name="Helen Richards" userId="56a250b6-b6ed-4d0a-ba2a-71529d153664" providerId="ADAL" clId="{648B816C-7C00-4623-95D4-B3C7E397E8B4}" dt="2020-06-25T15:57:16.477" v="2149"/>
          <ac:spMkLst>
            <pc:docMk/>
            <pc:sldMk cId="2472025929" sldId="272"/>
            <ac:spMk id="11" creationId="{73ED6512-6858-4552-B699-9A97FE9A4EA2}"/>
          </ac:spMkLst>
        </pc:spChg>
        <pc:picChg chg="add mod">
          <ac:chgData name="Helen Richards" userId="56a250b6-b6ed-4d0a-ba2a-71529d153664" providerId="ADAL" clId="{648B816C-7C00-4623-95D4-B3C7E397E8B4}" dt="2020-06-25T15:55:16.418" v="1992" actId="26606"/>
          <ac:picMkLst>
            <pc:docMk/>
            <pc:sldMk cId="2472025929" sldId="272"/>
            <ac:picMk id="4" creationId="{1B0271F5-D68B-43F7-9E80-81B09D044126}"/>
          </ac:picMkLst>
        </pc:picChg>
      </pc:sldChg>
      <pc:sldChg chg="addSp modSp new mod setBg">
        <pc:chgData name="Helen Richards" userId="56a250b6-b6ed-4d0a-ba2a-71529d153664" providerId="ADAL" clId="{648B816C-7C00-4623-95D4-B3C7E397E8B4}" dt="2020-06-26T09:04:42.935" v="2789" actId="1076"/>
        <pc:sldMkLst>
          <pc:docMk/>
          <pc:sldMk cId="838780110" sldId="273"/>
        </pc:sldMkLst>
        <pc:spChg chg="mod">
          <ac:chgData name="Helen Richards" userId="56a250b6-b6ed-4d0a-ba2a-71529d153664" providerId="ADAL" clId="{648B816C-7C00-4623-95D4-B3C7E397E8B4}" dt="2020-06-26T09:03:13.229" v="2772" actId="26606"/>
          <ac:spMkLst>
            <pc:docMk/>
            <pc:sldMk cId="838780110" sldId="273"/>
            <ac:spMk id="2" creationId="{6A67926C-56BA-4CB1-AF90-37BF52BFEA4C}"/>
          </ac:spMkLst>
        </pc:spChg>
        <pc:spChg chg="mod">
          <ac:chgData name="Helen Richards" userId="56a250b6-b6ed-4d0a-ba2a-71529d153664" providerId="ADAL" clId="{648B816C-7C00-4623-95D4-B3C7E397E8B4}" dt="2020-06-26T09:04:42.935" v="2789" actId="1076"/>
          <ac:spMkLst>
            <pc:docMk/>
            <pc:sldMk cId="838780110" sldId="273"/>
            <ac:spMk id="3" creationId="{1353B65C-556B-4069-99DD-45166EB057D8}"/>
          </ac:spMkLst>
        </pc:spChg>
        <pc:spChg chg="add mod">
          <ac:chgData name="Helen Richards" userId="56a250b6-b6ed-4d0a-ba2a-71529d153664" providerId="ADAL" clId="{648B816C-7C00-4623-95D4-B3C7E397E8B4}" dt="2020-06-26T09:04:18.837" v="2784" actId="1076"/>
          <ac:spMkLst>
            <pc:docMk/>
            <pc:sldMk cId="838780110" sldId="273"/>
            <ac:spMk id="4" creationId="{9C8034F8-AB2F-4FF8-AE4B-9B3AABA622D7}"/>
          </ac:spMkLst>
        </pc:spChg>
        <pc:spChg chg="add">
          <ac:chgData name="Helen Richards" userId="56a250b6-b6ed-4d0a-ba2a-71529d153664" providerId="ADAL" clId="{648B816C-7C00-4623-95D4-B3C7E397E8B4}" dt="2020-06-26T09:03:13.229" v="2772" actId="26606"/>
          <ac:spMkLst>
            <pc:docMk/>
            <pc:sldMk cId="838780110" sldId="273"/>
            <ac:spMk id="71" creationId="{4038CB10-1F5C-4D54-9DF7-12586DE5B007}"/>
          </ac:spMkLst>
        </pc:spChg>
        <pc:spChg chg="add">
          <ac:chgData name="Helen Richards" userId="56a250b6-b6ed-4d0a-ba2a-71529d153664" providerId="ADAL" clId="{648B816C-7C00-4623-95D4-B3C7E397E8B4}" dt="2020-06-26T09:03:13.229" v="2772" actId="26606"/>
          <ac:spMkLst>
            <pc:docMk/>
            <pc:sldMk cId="838780110" sldId="273"/>
            <ac:spMk id="73" creationId="{73ED6512-6858-4552-B699-9A97FE9A4EA2}"/>
          </ac:spMkLst>
        </pc:spChg>
        <pc:picChg chg="add mod ord">
          <ac:chgData name="Helen Richards" userId="56a250b6-b6ed-4d0a-ba2a-71529d153664" providerId="ADAL" clId="{648B816C-7C00-4623-95D4-B3C7E397E8B4}" dt="2020-06-26T09:03:13.229" v="2772" actId="26606"/>
          <ac:picMkLst>
            <pc:docMk/>
            <pc:sldMk cId="838780110" sldId="273"/>
            <ac:picMk id="7170" creationId="{8F6701AE-98D0-4386-8920-4A58E13B85DF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F35CCB-36B8-44B7-B411-00BF95E0038C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6863562E-1995-44F9-8484-CC88FF1C64CC}">
      <dgm:prSet/>
      <dgm:spPr/>
      <dgm:t>
        <a:bodyPr/>
        <a:lstStyle/>
        <a:p>
          <a:r>
            <a:rPr lang="en-GB"/>
            <a:t>Three modules across the two years:</a:t>
          </a:r>
          <a:endParaRPr lang="en-US"/>
        </a:p>
      </dgm:t>
    </dgm:pt>
    <dgm:pt modelId="{8A8D9013-3B6F-4187-9271-17D6046A44CB}" type="parTrans" cxnId="{47D0A01B-6CF0-4BD3-ACA1-75C88D556135}">
      <dgm:prSet/>
      <dgm:spPr/>
      <dgm:t>
        <a:bodyPr/>
        <a:lstStyle/>
        <a:p>
          <a:endParaRPr lang="en-US"/>
        </a:p>
      </dgm:t>
    </dgm:pt>
    <dgm:pt modelId="{CEEE553B-6101-4C5D-AC95-A59FAF1692C6}" type="sibTrans" cxnId="{47D0A01B-6CF0-4BD3-ACA1-75C88D556135}">
      <dgm:prSet/>
      <dgm:spPr/>
      <dgm:t>
        <a:bodyPr/>
        <a:lstStyle/>
        <a:p>
          <a:endParaRPr lang="en-US"/>
        </a:p>
      </dgm:t>
    </dgm:pt>
    <dgm:pt modelId="{B13751A7-179E-4313-9181-7B8CC8C8524C}">
      <dgm:prSet/>
      <dgm:spPr/>
      <dgm:t>
        <a:bodyPr/>
        <a:lstStyle/>
        <a:p>
          <a:r>
            <a:rPr lang="en-GB"/>
            <a:t>1. World of the Hero</a:t>
          </a:r>
          <a:endParaRPr lang="en-US"/>
        </a:p>
      </dgm:t>
    </dgm:pt>
    <dgm:pt modelId="{E2A6078F-573B-4B97-A0FF-92F008A7ED21}" type="parTrans" cxnId="{05FA7A56-A51E-44E0-B5E1-BE7DB0BBEEBC}">
      <dgm:prSet/>
      <dgm:spPr/>
      <dgm:t>
        <a:bodyPr/>
        <a:lstStyle/>
        <a:p>
          <a:endParaRPr lang="en-US"/>
        </a:p>
      </dgm:t>
    </dgm:pt>
    <dgm:pt modelId="{18D62B54-88D6-48EE-A296-21991320D848}" type="sibTrans" cxnId="{05FA7A56-A51E-44E0-B5E1-BE7DB0BBEEBC}">
      <dgm:prSet/>
      <dgm:spPr/>
      <dgm:t>
        <a:bodyPr/>
        <a:lstStyle/>
        <a:p>
          <a:endParaRPr lang="en-US"/>
        </a:p>
      </dgm:t>
    </dgm:pt>
    <dgm:pt modelId="{1945F458-2EB7-4A32-AB0C-47634056FD2F}">
      <dgm:prSet/>
      <dgm:spPr/>
      <dgm:t>
        <a:bodyPr/>
        <a:lstStyle/>
        <a:p>
          <a:r>
            <a:rPr lang="en-GB"/>
            <a:t>2. Imperial Image</a:t>
          </a:r>
          <a:endParaRPr lang="en-US"/>
        </a:p>
      </dgm:t>
    </dgm:pt>
    <dgm:pt modelId="{C1B86F93-97FA-4E4B-AAE7-F6493F507960}" type="parTrans" cxnId="{C7DF6A43-84EE-45C6-8282-B6EB1E22FB29}">
      <dgm:prSet/>
      <dgm:spPr/>
      <dgm:t>
        <a:bodyPr/>
        <a:lstStyle/>
        <a:p>
          <a:endParaRPr lang="en-US"/>
        </a:p>
      </dgm:t>
    </dgm:pt>
    <dgm:pt modelId="{74A48A87-5266-4D7B-9FE8-5B2080648E76}" type="sibTrans" cxnId="{C7DF6A43-84EE-45C6-8282-B6EB1E22FB29}">
      <dgm:prSet/>
      <dgm:spPr/>
      <dgm:t>
        <a:bodyPr/>
        <a:lstStyle/>
        <a:p>
          <a:endParaRPr lang="en-US"/>
        </a:p>
      </dgm:t>
    </dgm:pt>
    <dgm:pt modelId="{4D6888F1-2E5E-4E15-885D-AA4E3D268C01}">
      <dgm:prSet/>
      <dgm:spPr/>
      <dgm:t>
        <a:bodyPr/>
        <a:lstStyle/>
        <a:p>
          <a:r>
            <a:rPr lang="en-GB"/>
            <a:t>3. Democracy and the Athenians</a:t>
          </a:r>
          <a:endParaRPr lang="en-US"/>
        </a:p>
      </dgm:t>
    </dgm:pt>
    <dgm:pt modelId="{A62257AC-CCAB-4D9C-A84B-8EAF0E285798}" type="parTrans" cxnId="{844ED55F-8F3C-4ABC-8347-6C50E6914E3F}">
      <dgm:prSet/>
      <dgm:spPr/>
      <dgm:t>
        <a:bodyPr/>
        <a:lstStyle/>
        <a:p>
          <a:endParaRPr lang="en-US"/>
        </a:p>
      </dgm:t>
    </dgm:pt>
    <dgm:pt modelId="{5E186DF6-5273-45CC-9C30-58957BE98F1F}" type="sibTrans" cxnId="{844ED55F-8F3C-4ABC-8347-6C50E6914E3F}">
      <dgm:prSet/>
      <dgm:spPr/>
      <dgm:t>
        <a:bodyPr/>
        <a:lstStyle/>
        <a:p>
          <a:endParaRPr lang="en-US"/>
        </a:p>
      </dgm:t>
    </dgm:pt>
    <dgm:pt modelId="{125BC649-B417-4E41-B4FB-D65DE75D1FC1}" type="pres">
      <dgm:prSet presAssocID="{F0F35CCB-36B8-44B7-B411-00BF95E0038C}" presName="linear" presStyleCnt="0">
        <dgm:presLayoutVars>
          <dgm:animLvl val="lvl"/>
          <dgm:resizeHandles val="exact"/>
        </dgm:presLayoutVars>
      </dgm:prSet>
      <dgm:spPr/>
    </dgm:pt>
    <dgm:pt modelId="{1AC21976-2F89-4510-897C-A1BE356A6CA0}" type="pres">
      <dgm:prSet presAssocID="{6863562E-1995-44F9-8484-CC88FF1C64CC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8728851-B717-4835-B38C-C6319B291992}" type="pres">
      <dgm:prSet presAssocID="{CEEE553B-6101-4C5D-AC95-A59FAF1692C6}" presName="spacer" presStyleCnt="0"/>
      <dgm:spPr/>
    </dgm:pt>
    <dgm:pt modelId="{3614A242-E603-4402-B7DF-5677794C3178}" type="pres">
      <dgm:prSet presAssocID="{B13751A7-179E-4313-9181-7B8CC8C8524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0900EF0C-22ED-48CE-98C6-8B2AEF9E8C2C}" type="pres">
      <dgm:prSet presAssocID="{18D62B54-88D6-48EE-A296-21991320D848}" presName="spacer" presStyleCnt="0"/>
      <dgm:spPr/>
    </dgm:pt>
    <dgm:pt modelId="{2836DF3A-0BDA-44F7-84BD-FBF2B7F6200B}" type="pres">
      <dgm:prSet presAssocID="{1945F458-2EB7-4A32-AB0C-47634056FD2F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5326E36C-DABD-4B44-B16E-EEC19688256F}" type="pres">
      <dgm:prSet presAssocID="{74A48A87-5266-4D7B-9FE8-5B2080648E76}" presName="spacer" presStyleCnt="0"/>
      <dgm:spPr/>
    </dgm:pt>
    <dgm:pt modelId="{0437CAA7-F4FA-417E-B713-0B4315D08E34}" type="pres">
      <dgm:prSet presAssocID="{4D6888F1-2E5E-4E15-885D-AA4E3D268C01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E714EC00-517D-46A6-994B-D28981BDA503}" type="presOf" srcId="{1945F458-2EB7-4A32-AB0C-47634056FD2F}" destId="{2836DF3A-0BDA-44F7-84BD-FBF2B7F6200B}" srcOrd="0" destOrd="0" presId="urn:microsoft.com/office/officeart/2005/8/layout/vList2"/>
    <dgm:cxn modelId="{47D0A01B-6CF0-4BD3-ACA1-75C88D556135}" srcId="{F0F35CCB-36B8-44B7-B411-00BF95E0038C}" destId="{6863562E-1995-44F9-8484-CC88FF1C64CC}" srcOrd="0" destOrd="0" parTransId="{8A8D9013-3B6F-4187-9271-17D6046A44CB}" sibTransId="{CEEE553B-6101-4C5D-AC95-A59FAF1692C6}"/>
    <dgm:cxn modelId="{6BD6291C-D76C-4E67-911B-B978ABFBA86E}" type="presOf" srcId="{4D6888F1-2E5E-4E15-885D-AA4E3D268C01}" destId="{0437CAA7-F4FA-417E-B713-0B4315D08E34}" srcOrd="0" destOrd="0" presId="urn:microsoft.com/office/officeart/2005/8/layout/vList2"/>
    <dgm:cxn modelId="{844ED55F-8F3C-4ABC-8347-6C50E6914E3F}" srcId="{F0F35CCB-36B8-44B7-B411-00BF95E0038C}" destId="{4D6888F1-2E5E-4E15-885D-AA4E3D268C01}" srcOrd="3" destOrd="0" parTransId="{A62257AC-CCAB-4D9C-A84B-8EAF0E285798}" sibTransId="{5E186DF6-5273-45CC-9C30-58957BE98F1F}"/>
    <dgm:cxn modelId="{C7DF6A43-84EE-45C6-8282-B6EB1E22FB29}" srcId="{F0F35CCB-36B8-44B7-B411-00BF95E0038C}" destId="{1945F458-2EB7-4A32-AB0C-47634056FD2F}" srcOrd="2" destOrd="0" parTransId="{C1B86F93-97FA-4E4B-AAE7-F6493F507960}" sibTransId="{74A48A87-5266-4D7B-9FE8-5B2080648E76}"/>
    <dgm:cxn modelId="{6DCF8649-A219-4481-8A72-07F77ADC0CE8}" type="presOf" srcId="{F0F35CCB-36B8-44B7-B411-00BF95E0038C}" destId="{125BC649-B417-4E41-B4FB-D65DE75D1FC1}" srcOrd="0" destOrd="0" presId="urn:microsoft.com/office/officeart/2005/8/layout/vList2"/>
    <dgm:cxn modelId="{05FA7A56-A51E-44E0-B5E1-BE7DB0BBEEBC}" srcId="{F0F35CCB-36B8-44B7-B411-00BF95E0038C}" destId="{B13751A7-179E-4313-9181-7B8CC8C8524C}" srcOrd="1" destOrd="0" parTransId="{E2A6078F-573B-4B97-A0FF-92F008A7ED21}" sibTransId="{18D62B54-88D6-48EE-A296-21991320D848}"/>
    <dgm:cxn modelId="{31E358C7-8546-4AD9-B263-537FF0A9392C}" type="presOf" srcId="{6863562E-1995-44F9-8484-CC88FF1C64CC}" destId="{1AC21976-2F89-4510-897C-A1BE356A6CA0}" srcOrd="0" destOrd="0" presId="urn:microsoft.com/office/officeart/2005/8/layout/vList2"/>
    <dgm:cxn modelId="{C9D19ED3-9B50-48B3-B30E-6F3AEE4E8C24}" type="presOf" srcId="{B13751A7-179E-4313-9181-7B8CC8C8524C}" destId="{3614A242-E603-4402-B7DF-5677794C3178}" srcOrd="0" destOrd="0" presId="urn:microsoft.com/office/officeart/2005/8/layout/vList2"/>
    <dgm:cxn modelId="{FFCB899D-6121-4DCB-8275-B3F89C74354D}" type="presParOf" srcId="{125BC649-B417-4E41-B4FB-D65DE75D1FC1}" destId="{1AC21976-2F89-4510-897C-A1BE356A6CA0}" srcOrd="0" destOrd="0" presId="urn:microsoft.com/office/officeart/2005/8/layout/vList2"/>
    <dgm:cxn modelId="{3E83ACD3-41C4-4A78-A2E1-0CC81FBA46E0}" type="presParOf" srcId="{125BC649-B417-4E41-B4FB-D65DE75D1FC1}" destId="{88728851-B717-4835-B38C-C6319B291992}" srcOrd="1" destOrd="0" presId="urn:microsoft.com/office/officeart/2005/8/layout/vList2"/>
    <dgm:cxn modelId="{25E12B4F-85C5-4548-AF36-298EBB266F3E}" type="presParOf" srcId="{125BC649-B417-4E41-B4FB-D65DE75D1FC1}" destId="{3614A242-E603-4402-B7DF-5677794C3178}" srcOrd="2" destOrd="0" presId="urn:microsoft.com/office/officeart/2005/8/layout/vList2"/>
    <dgm:cxn modelId="{4D940196-66F2-47B7-94E2-D4984A494D61}" type="presParOf" srcId="{125BC649-B417-4E41-B4FB-D65DE75D1FC1}" destId="{0900EF0C-22ED-48CE-98C6-8B2AEF9E8C2C}" srcOrd="3" destOrd="0" presId="urn:microsoft.com/office/officeart/2005/8/layout/vList2"/>
    <dgm:cxn modelId="{30F86572-F3EB-4EA8-BF2C-2D7DE4C80D70}" type="presParOf" srcId="{125BC649-B417-4E41-B4FB-D65DE75D1FC1}" destId="{2836DF3A-0BDA-44F7-84BD-FBF2B7F6200B}" srcOrd="4" destOrd="0" presId="urn:microsoft.com/office/officeart/2005/8/layout/vList2"/>
    <dgm:cxn modelId="{463CBF37-09F3-418C-898E-CDE17FCEAFBC}" type="presParOf" srcId="{125BC649-B417-4E41-B4FB-D65DE75D1FC1}" destId="{5326E36C-DABD-4B44-B16E-EEC19688256F}" srcOrd="5" destOrd="0" presId="urn:microsoft.com/office/officeart/2005/8/layout/vList2"/>
    <dgm:cxn modelId="{A919F941-2D0F-4F7B-8F80-C0B38D6F7E3F}" type="presParOf" srcId="{125BC649-B417-4E41-B4FB-D65DE75D1FC1}" destId="{0437CAA7-F4FA-417E-B713-0B4315D08E3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C21976-2F89-4510-897C-A1BE356A6CA0}">
      <dsp:nvSpPr>
        <dsp:cNvPr id="0" name=""/>
        <dsp:cNvSpPr/>
      </dsp:nvSpPr>
      <dsp:spPr>
        <a:xfrm>
          <a:off x="0" y="1104"/>
          <a:ext cx="5641974" cy="11606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Three modules across the two years:</a:t>
          </a:r>
          <a:endParaRPr lang="en-US" sz="3200" kern="1200"/>
        </a:p>
      </dsp:txBody>
      <dsp:txXfrm>
        <a:off x="56658" y="57762"/>
        <a:ext cx="5528658" cy="1047324"/>
      </dsp:txXfrm>
    </dsp:sp>
    <dsp:sp modelId="{3614A242-E603-4402-B7DF-5677794C3178}">
      <dsp:nvSpPr>
        <dsp:cNvPr id="0" name=""/>
        <dsp:cNvSpPr/>
      </dsp:nvSpPr>
      <dsp:spPr>
        <a:xfrm>
          <a:off x="0" y="1253904"/>
          <a:ext cx="5641974" cy="1160640"/>
        </a:xfrm>
        <a:prstGeom prst="roundRect">
          <a:avLst/>
        </a:prstGeom>
        <a:solidFill>
          <a:schemeClr val="accent5">
            <a:hueOff val="785595"/>
            <a:satOff val="-3757"/>
            <a:lumOff val="411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1. World of the Hero</a:t>
          </a:r>
          <a:endParaRPr lang="en-US" sz="3200" kern="1200"/>
        </a:p>
      </dsp:txBody>
      <dsp:txXfrm>
        <a:off x="56658" y="1310562"/>
        <a:ext cx="5528658" cy="1047324"/>
      </dsp:txXfrm>
    </dsp:sp>
    <dsp:sp modelId="{2836DF3A-0BDA-44F7-84BD-FBF2B7F6200B}">
      <dsp:nvSpPr>
        <dsp:cNvPr id="0" name=""/>
        <dsp:cNvSpPr/>
      </dsp:nvSpPr>
      <dsp:spPr>
        <a:xfrm>
          <a:off x="0" y="2506705"/>
          <a:ext cx="5641974" cy="1160640"/>
        </a:xfrm>
        <a:prstGeom prst="roundRect">
          <a:avLst/>
        </a:prstGeom>
        <a:solidFill>
          <a:schemeClr val="accent5">
            <a:hueOff val="1571189"/>
            <a:satOff val="-7513"/>
            <a:lumOff val="823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2. Imperial Image</a:t>
          </a:r>
          <a:endParaRPr lang="en-US" sz="3200" kern="1200"/>
        </a:p>
      </dsp:txBody>
      <dsp:txXfrm>
        <a:off x="56658" y="2563363"/>
        <a:ext cx="5528658" cy="1047324"/>
      </dsp:txXfrm>
    </dsp:sp>
    <dsp:sp modelId="{0437CAA7-F4FA-417E-B713-0B4315D08E34}">
      <dsp:nvSpPr>
        <dsp:cNvPr id="0" name=""/>
        <dsp:cNvSpPr/>
      </dsp:nvSpPr>
      <dsp:spPr>
        <a:xfrm>
          <a:off x="0" y="3759505"/>
          <a:ext cx="5641974" cy="1160640"/>
        </a:xfrm>
        <a:prstGeom prst="roundRect">
          <a:avLst/>
        </a:prstGeom>
        <a:solidFill>
          <a:schemeClr val="accent5">
            <a:hueOff val="2356783"/>
            <a:satOff val="-11270"/>
            <a:lumOff val="1235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3. Democracy and the Athenians</a:t>
          </a:r>
          <a:endParaRPr lang="en-US" sz="3200" kern="1200"/>
        </a:p>
      </dsp:txBody>
      <dsp:txXfrm>
        <a:off x="56658" y="3816163"/>
        <a:ext cx="5528658" cy="10473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9CBC35B-A880-4C11-86E6-C9B1ED71EB87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FC360-49AD-4B5A-82A6-655F6EC9F324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8272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C35B-A880-4C11-86E6-C9B1ED71EB87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FC360-49AD-4B5A-82A6-655F6EC9F3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5259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C35B-A880-4C11-86E6-C9B1ED71EB87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FC360-49AD-4B5A-82A6-655F6EC9F324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576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C35B-A880-4C11-86E6-C9B1ED71EB87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FC360-49AD-4B5A-82A6-655F6EC9F3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680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C35B-A880-4C11-86E6-C9B1ED71EB87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FC360-49AD-4B5A-82A6-655F6EC9F324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065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C35B-A880-4C11-86E6-C9B1ED71EB87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FC360-49AD-4B5A-82A6-655F6EC9F3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5358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C35B-A880-4C11-86E6-C9B1ED71EB87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FC360-49AD-4B5A-82A6-655F6EC9F3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0160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C35B-A880-4C11-86E6-C9B1ED71EB87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FC360-49AD-4B5A-82A6-655F6EC9F3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954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C35B-A880-4C11-86E6-C9B1ED71EB87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FC360-49AD-4B5A-82A6-655F6EC9F3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4405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C35B-A880-4C11-86E6-C9B1ED71EB87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FC360-49AD-4B5A-82A6-655F6EC9F3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9602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C35B-A880-4C11-86E6-C9B1ED71EB87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FC360-49AD-4B5A-82A6-655F6EC9F324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787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9CBC35B-A880-4C11-86E6-C9B1ED71EB87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07FC360-49AD-4B5A-82A6-655F6EC9F324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8277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mu.ac.uk/news-and-events/news/story/?id=2676#:~:text=Scholars%20initially%20looked%20at%20the,Greek%20heroes%20to%20bloodthirsty%20Spartans.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unnewstucson.com/2020/03/18/the-greek-hero-ajax-sophocles-fate-and-ptsd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5AGoDtzYCM" TargetMode="External"/><Relationship Id="rId7" Type="http://schemas.openxmlformats.org/officeDocument/2006/relationships/image" Target="../media/image13.png"/><Relationship Id="rId2" Type="http://schemas.openxmlformats.org/officeDocument/2006/relationships/hyperlink" Target="https://www.youtube.com/watch?v=KizZ9qwahn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www.poetryintranslation.com/PITBR/Latin/VirgilAeneidI.php" TargetMode="External"/><Relationship Id="rId4" Type="http://schemas.openxmlformats.org/officeDocument/2006/relationships/hyperlink" Target="https://www.poetryintranslation.com/PITBR/Greek/Odhome.ph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2DD0C21-8FEE-4C18-8789-CC8ABE206F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45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B51757-7607-4CEA-A0EE-3C5BDC2C1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71998"/>
            <a:ext cx="12188952" cy="2285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6B796C-A855-4417-8594-185D2F4056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Classical Civilisation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1009A0-E1A6-45D1-894D-653E25353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Welcome! </a:t>
            </a:r>
          </a:p>
          <a:p>
            <a:r>
              <a:rPr lang="en-GB">
                <a:solidFill>
                  <a:srgbClr val="FFFFFF"/>
                </a:solidFill>
              </a:rPr>
              <a:t>Email Helen: hri@woking.ac.uk</a:t>
            </a:r>
          </a:p>
        </p:txBody>
      </p:sp>
      <p:pic>
        <p:nvPicPr>
          <p:cNvPr id="7" name="Graphic 6" descr="Bank">
            <a:extLst>
              <a:ext uri="{FF2B5EF4-FFF2-40B4-BE49-F238E27FC236}">
                <a16:creationId xmlns:a16="http://schemas.microsoft.com/office/drawing/2014/main" id="{1DF0B576-B9CC-454E-98FF-D814BA28F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39869" y="640080"/>
            <a:ext cx="3306457" cy="3306457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EF39256-F095-41C8-8707-6C1A665E8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406507" y="5220212"/>
            <a:ext cx="0" cy="91440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3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8B52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80990B-B09F-4C4C-9200-BF4977131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n-GB">
                <a:solidFill>
                  <a:srgbClr val="FFFFFF"/>
                </a:solidFill>
              </a:rPr>
              <a:t>Ajax – Key moments</a:t>
            </a:r>
          </a:p>
        </p:txBody>
      </p:sp>
      <p:pic>
        <p:nvPicPr>
          <p:cNvPr id="4" name="Picture 4" descr="Attic Red-Figured Kylix (Getty Museum)">
            <a:extLst>
              <a:ext uri="{FF2B5EF4-FFF2-40B4-BE49-F238E27FC236}">
                <a16:creationId xmlns:a16="http://schemas.microsoft.com/office/drawing/2014/main" id="{1B0271F5-D68B-43F7-9E80-81B09D0441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4" r="1" b="15604"/>
          <a:stretch/>
        </p:blipFill>
        <p:spPr bwMode="auto">
          <a:xfrm>
            <a:off x="327547" y="321733"/>
            <a:ext cx="7058306" cy="41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25B8C-BA6E-4E04-A4FF-F45858046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r>
              <a:rPr lang="en-GB" dirty="0">
                <a:solidFill>
                  <a:srgbClr val="FFFFFF"/>
                </a:solidFill>
              </a:rPr>
              <a:t>Ajax could not bear to return home in shame</a:t>
            </a:r>
          </a:p>
          <a:p>
            <a:r>
              <a:rPr lang="en-GB" dirty="0">
                <a:solidFill>
                  <a:srgbClr val="FFFFFF"/>
                </a:solidFill>
              </a:rPr>
              <a:t>He leaves his wife, son and men abandoned</a:t>
            </a:r>
          </a:p>
          <a:p>
            <a:r>
              <a:rPr lang="en-GB" dirty="0">
                <a:solidFill>
                  <a:srgbClr val="FFFFFF"/>
                </a:solidFill>
              </a:rPr>
              <a:t>The other Greek leaders debate what to do with his body</a:t>
            </a:r>
          </a:p>
        </p:txBody>
      </p:sp>
    </p:spTree>
    <p:extLst>
      <p:ext uri="{BB962C8B-B14F-4D97-AF65-F5344CB8AC3E}">
        <p14:creationId xmlns:p14="http://schemas.microsoft.com/office/powerpoint/2010/main" val="2472025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194971-2F2D-44B0-8AE6-FF2DCCEE0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Oval 5">
            <a:extLst>
              <a:ext uri="{FF2B5EF4-FFF2-40B4-BE49-F238E27FC236}">
                <a16:creationId xmlns:a16="http://schemas.microsoft.com/office/drawing/2014/main" id="{1FF9A61E-EB11-4C46-82E1-3E00A3B4B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E564EB3-35F2-4EFF-87DC-642DC0205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9ABC736F-FD1E-4980-876D-E5C38773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98EE46-797C-45B8-8337-491B94E058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83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DA900-7B52-4055-B774-5D3A9115C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501" y="640080"/>
            <a:ext cx="4019429" cy="333934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Over to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14C5A2-B94E-4073-A53E-94AA061100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8921" y="4315017"/>
            <a:ext cx="4015009" cy="189393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1600" dirty="0">
                <a:solidFill>
                  <a:srgbClr val="FFFFFF"/>
                </a:solidFill>
              </a:rPr>
              <a:t>What makes Ajax heroic?</a:t>
            </a:r>
          </a:p>
          <a:p>
            <a:pPr algn="r"/>
            <a:r>
              <a:rPr lang="en-US" sz="1600" dirty="0">
                <a:solidFill>
                  <a:srgbClr val="FFFFFF"/>
                </a:solidFill>
              </a:rPr>
              <a:t>Spend a few minutes noting down your thoughts…</a:t>
            </a:r>
          </a:p>
          <a:p>
            <a:pPr algn="r"/>
            <a:r>
              <a:rPr lang="en-US" sz="1600" dirty="0">
                <a:solidFill>
                  <a:srgbClr val="FFFFFF"/>
                </a:solidFill>
              </a:rPr>
              <a:t>You may want to decide what you think makes a person heroic, and what heroes are for</a:t>
            </a:r>
          </a:p>
          <a:p>
            <a:pPr algn="r"/>
            <a:endParaRPr lang="en-US" sz="1600" dirty="0">
              <a:solidFill>
                <a:srgbClr val="FFFFFF"/>
              </a:solidFill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E4CA735-62CB-4665-AA7D-4A259E3F7C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39130" y="4156010"/>
            <a:ext cx="3566160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3915B512-930A-40F0-82A6-4895B71A9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396" y="0"/>
            <a:ext cx="6909991" cy="6858000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6350" ty="-101600" sx="70000" sy="7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241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AE4C84F-7457-4662-AFA3-554A32B9C3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75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F9B39E-8A25-4BC3-B3C0-ACD46B94E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72457"/>
            <a:ext cx="12188952" cy="2285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1D3823-D57D-467F-82A5-506AF22B9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4971088"/>
            <a:ext cx="9720072" cy="1499616"/>
          </a:xfrm>
        </p:spPr>
        <p:txBody>
          <a:bodyPr>
            <a:normAutofit/>
          </a:bodyPr>
          <a:lstStyle/>
          <a:p>
            <a:r>
              <a:rPr lang="en-GB" sz="4600" dirty="0">
                <a:solidFill>
                  <a:srgbClr val="FFFFFF"/>
                </a:solidFill>
              </a:rPr>
              <a:t>Big Questions - What makes someone heroic?</a:t>
            </a:r>
            <a:br>
              <a:rPr lang="en-GB" sz="4600" dirty="0">
                <a:solidFill>
                  <a:srgbClr val="FFFFFF"/>
                </a:solidFill>
              </a:rPr>
            </a:br>
            <a:r>
              <a:rPr lang="en-GB" sz="4600" dirty="0">
                <a:solidFill>
                  <a:srgbClr val="FFFFFF"/>
                </a:solidFill>
              </a:rPr>
              <a:t>What are heroes for?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A91CE2E-0B4F-41F3-95F2-0EB7003685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5242273"/>
            <a:ext cx="0" cy="91440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0C17FBDA-2077-42DB-AD14-D3E6F43595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4659174"/>
              </p:ext>
            </p:extLst>
          </p:nvPr>
        </p:nvGraphicFramePr>
        <p:xfrm>
          <a:off x="642938" y="911037"/>
          <a:ext cx="10896600" cy="2818933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5448300">
                  <a:extLst>
                    <a:ext uri="{9D8B030D-6E8A-4147-A177-3AD203B41FA5}">
                      <a16:colId xmlns:a16="http://schemas.microsoft.com/office/drawing/2014/main" val="207337727"/>
                    </a:ext>
                  </a:extLst>
                </a:gridCol>
                <a:gridCol w="5448300">
                  <a:extLst>
                    <a:ext uri="{9D8B030D-6E8A-4147-A177-3AD203B41FA5}">
                      <a16:colId xmlns:a16="http://schemas.microsoft.com/office/drawing/2014/main" val="3639605091"/>
                    </a:ext>
                  </a:extLst>
                </a:gridCol>
              </a:tblGrid>
              <a:tr h="462810">
                <a:tc>
                  <a:txBody>
                    <a:bodyPr/>
                    <a:lstStyle/>
                    <a:p>
                      <a:r>
                        <a:rPr lang="en-GB" sz="2100"/>
                        <a:t>Modern</a:t>
                      </a:r>
                    </a:p>
                  </a:txBody>
                  <a:tcPr marL="105184" marR="105184" marT="52592" marB="52592"/>
                </a:tc>
                <a:tc>
                  <a:txBody>
                    <a:bodyPr/>
                    <a:lstStyle/>
                    <a:p>
                      <a:r>
                        <a:rPr lang="en-GB" sz="2100"/>
                        <a:t>Ancient Greek, ‘Homeric’</a:t>
                      </a:r>
                    </a:p>
                  </a:txBody>
                  <a:tcPr marL="105184" marR="105184" marT="52592" marB="52592"/>
                </a:tc>
                <a:extLst>
                  <a:ext uri="{0D108BD9-81ED-4DB2-BD59-A6C34878D82A}">
                    <a16:rowId xmlns:a16="http://schemas.microsoft.com/office/drawing/2014/main" val="3156404117"/>
                  </a:ext>
                </a:extLst>
              </a:tr>
              <a:tr h="2356123">
                <a:tc>
                  <a:txBody>
                    <a:bodyPr/>
                    <a:lstStyle/>
                    <a:p>
                      <a:r>
                        <a:rPr lang="en-GB" sz="2100"/>
                        <a:t>Special skills</a:t>
                      </a:r>
                    </a:p>
                    <a:p>
                      <a:r>
                        <a:rPr lang="en-GB" sz="2100"/>
                        <a:t>Willing to risk themselves to help/save others</a:t>
                      </a:r>
                    </a:p>
                    <a:p>
                      <a:r>
                        <a:rPr lang="en-GB" sz="2100"/>
                        <a:t>Self-sacrifice</a:t>
                      </a:r>
                    </a:p>
                    <a:p>
                      <a:r>
                        <a:rPr lang="en-GB" sz="2100"/>
                        <a:t>Putting themselves after others</a:t>
                      </a:r>
                    </a:p>
                    <a:p>
                      <a:r>
                        <a:rPr lang="en-GB" sz="2100"/>
                        <a:t>Promote political change</a:t>
                      </a:r>
                    </a:p>
                    <a:p>
                      <a:r>
                        <a:rPr lang="en-GB" sz="2100"/>
                        <a:t>Fight for what they believe is right</a:t>
                      </a:r>
                    </a:p>
                  </a:txBody>
                  <a:tcPr marL="105184" marR="105184" marT="52592" marB="52592"/>
                </a:tc>
                <a:tc>
                  <a:txBody>
                    <a:bodyPr/>
                    <a:lstStyle/>
                    <a:p>
                      <a:r>
                        <a:rPr lang="en-GB" sz="2100"/>
                        <a:t>Special skills – greater than ‘normal’ people</a:t>
                      </a:r>
                    </a:p>
                    <a:p>
                      <a:r>
                        <a:rPr lang="en-GB" sz="2100"/>
                        <a:t>Focused on their reputation</a:t>
                      </a:r>
                    </a:p>
                    <a:p>
                      <a:r>
                        <a:rPr lang="en-GB" sz="2100"/>
                        <a:t>Keen to promote their fame</a:t>
                      </a:r>
                    </a:p>
                    <a:p>
                      <a:r>
                        <a:rPr lang="en-GB" sz="2100"/>
                        <a:t>Commit great acts of courage and strength</a:t>
                      </a:r>
                    </a:p>
                    <a:p>
                      <a:r>
                        <a:rPr lang="en-GB" sz="2100"/>
                        <a:t>Extreme physical strength</a:t>
                      </a:r>
                    </a:p>
                    <a:p>
                      <a:r>
                        <a:rPr lang="en-GB" sz="2100"/>
                        <a:t>Skilled warriors</a:t>
                      </a:r>
                    </a:p>
                  </a:txBody>
                  <a:tcPr marL="105184" marR="105184" marT="52592" marB="52592"/>
                </a:tc>
                <a:extLst>
                  <a:ext uri="{0D108BD9-81ED-4DB2-BD59-A6C34878D82A}">
                    <a16:rowId xmlns:a16="http://schemas.microsoft.com/office/drawing/2014/main" val="2188480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9164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194971-2F2D-44B0-8AE6-FF2DCCEE0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Oval 5">
            <a:extLst>
              <a:ext uri="{FF2B5EF4-FFF2-40B4-BE49-F238E27FC236}">
                <a16:creationId xmlns:a16="http://schemas.microsoft.com/office/drawing/2014/main" id="{1FF9A61E-EB11-4C46-82E1-3E00A3B4B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E564EB3-35F2-4EFF-87DC-642DC0205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9ABC736F-FD1E-4980-876D-E5C38773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98EE46-797C-45B8-8337-491B94E058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83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0C27C0-C647-4E9B-80C4-4F069448A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501" y="640080"/>
            <a:ext cx="4019429" cy="333934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Over to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300DE-A157-403B-AF93-6B7688EC68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8921" y="4315017"/>
            <a:ext cx="4015009" cy="189393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1600">
                <a:solidFill>
                  <a:srgbClr val="FFFFFF"/>
                </a:solidFill>
              </a:rPr>
              <a:t>What makes Ajax problematic?</a:t>
            </a:r>
          </a:p>
          <a:p>
            <a:pPr algn="r"/>
            <a:r>
              <a:rPr lang="en-US" sz="1600">
                <a:solidFill>
                  <a:srgbClr val="FFFFFF"/>
                </a:solidFill>
              </a:rPr>
              <a:t>Spend a few minutes noting down your thoughts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E4CA735-62CB-4665-AA7D-4A259E3F7C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39130" y="4156010"/>
            <a:ext cx="3566160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3915B512-930A-40F0-82A6-4895B71A9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396" y="0"/>
            <a:ext cx="6909991" cy="6858000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6350" ty="-101600" sx="70000" sy="7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953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9D6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7926C-56BA-4CB1-AF90-37BF52BFE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n-GB">
                <a:solidFill>
                  <a:srgbClr val="FFFFFF"/>
                </a:solidFill>
              </a:rPr>
              <a:t>Greek Heroes – Great, but not Good</a:t>
            </a:r>
          </a:p>
        </p:txBody>
      </p:sp>
      <p:pic>
        <p:nvPicPr>
          <p:cNvPr id="7170" name="Picture 2" descr="Kleophrades Painter 'Sack of Troy' hydria">
            <a:extLst>
              <a:ext uri="{FF2B5EF4-FFF2-40B4-BE49-F238E27FC236}">
                <a16:creationId xmlns:a16="http://schemas.microsoft.com/office/drawing/2014/main" id="{8F6701AE-98D0-4386-8920-4A58E13B85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78" r="1" b="21168"/>
          <a:stretch/>
        </p:blipFill>
        <p:spPr bwMode="auto">
          <a:xfrm>
            <a:off x="327547" y="321733"/>
            <a:ext cx="7058306" cy="41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3B65C-556B-4069-99DD-45166EB057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12079" y="3153496"/>
            <a:ext cx="3780763" cy="4852362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accent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Did Achilles have Post Traumatic Stress Disorder?</a:t>
            </a:r>
            <a:endParaRPr lang="en-US" dirty="0">
              <a:solidFill>
                <a:schemeClr val="accent2"/>
              </a:solidFill>
            </a:endParaRPr>
          </a:p>
          <a:p>
            <a:r>
              <a:rPr lang="en-US" dirty="0">
                <a:solidFill>
                  <a:schemeClr val="accent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Ajax - Sophocles, Fate and PTSD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8034F8-AB2F-4FF8-AE4B-9B3AABA622D7}"/>
              </a:ext>
            </a:extLst>
          </p:cNvPr>
          <p:cNvSpPr txBox="1"/>
          <p:nvPr/>
        </p:nvSpPr>
        <p:spPr>
          <a:xfrm>
            <a:off x="7789215" y="435889"/>
            <a:ext cx="394846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000" dirty="0">
                <a:solidFill>
                  <a:schemeClr val="bg1"/>
                </a:solidFill>
              </a:rPr>
              <a:t>Homeric model of heroism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Competitive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Fame-oriented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Focus on reputation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Great acts (generally violent)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Conflict provides opportunity to advance your reputation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Inherently dangerous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…and destructive?</a:t>
            </a:r>
          </a:p>
          <a:p>
            <a:pPr>
              <a:spcAft>
                <a:spcPts val="600"/>
              </a:spcAft>
            </a:pPr>
            <a:r>
              <a:rPr lang="en-GB" sz="2000" dirty="0">
                <a:solidFill>
                  <a:schemeClr val="bg1"/>
                </a:solidFill>
              </a:rPr>
              <a:t>All explored in our first core text, the </a:t>
            </a:r>
            <a:r>
              <a:rPr lang="en-GB" sz="2000" i="1" dirty="0">
                <a:solidFill>
                  <a:schemeClr val="bg1"/>
                </a:solidFill>
              </a:rPr>
              <a:t>Odyssey</a:t>
            </a:r>
            <a:endParaRPr lang="en-GB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780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9EC11B9-C1B4-4A4B-AE7B-353DC742AA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6854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2243BC-B04B-4964-8110-95DC4FB81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9" y="585216"/>
            <a:ext cx="3779085" cy="1499616"/>
          </a:xfrm>
        </p:spPr>
        <p:txBody>
          <a:bodyPr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Additional Resources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4862CF4-4997-476D-9B9D-5F4E0C9A4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2DF2A-F694-4411-AD4A-88322F70D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732" y="2084833"/>
            <a:ext cx="4979427" cy="4507696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rgbClr val="FFFFFF"/>
                </a:solidFill>
              </a:rPr>
              <a:t>More on Ajax:</a:t>
            </a:r>
          </a:p>
          <a:p>
            <a:pPr lvl="1"/>
            <a:r>
              <a:rPr lang="en-GB" sz="1600" dirty="0">
                <a:solidFill>
                  <a:srgbClr val="FFFFFF"/>
                </a:solidFill>
              </a:rPr>
              <a:t>Sophocles’ tragedy ‘Ajax’ is recorded here for free: </a:t>
            </a:r>
            <a:r>
              <a:rPr lang="en-GB" sz="1600" dirty="0">
                <a:solidFill>
                  <a:srgbClr val="FFFF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https://www.youtube.com/watch?v=KizZ9qwahn8</a:t>
            </a:r>
            <a:r>
              <a:rPr lang="en-GB" sz="1600" dirty="0">
                <a:solidFill>
                  <a:srgbClr val="FFFFFF"/>
                </a:solidFill>
              </a:rPr>
              <a:t> </a:t>
            </a:r>
          </a:p>
          <a:p>
            <a:pPr lvl="1"/>
            <a:r>
              <a:rPr lang="en-GB" sz="1600" dirty="0">
                <a:solidFill>
                  <a:srgbClr val="FFFFFF"/>
                </a:solidFill>
              </a:rPr>
              <a:t>Alternatively, here’s a run-through in under 3 minutes: </a:t>
            </a:r>
            <a:r>
              <a:rPr lang="en-GB" sz="1600" dirty="0">
                <a:solidFill>
                  <a:srgbClr val="FFFF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https://www.youtube.com/watch?v=V5AGoDtzYCM</a:t>
            </a:r>
            <a:endParaRPr lang="en-GB" sz="1600" dirty="0">
              <a:solidFill>
                <a:srgbClr val="FFFFFF"/>
              </a:solidFill>
            </a:endParaRPr>
          </a:p>
          <a:p>
            <a:r>
              <a:rPr lang="en-GB" sz="1600" dirty="0">
                <a:solidFill>
                  <a:srgbClr val="FFFFFF"/>
                </a:solidFill>
              </a:rPr>
              <a:t>Get ahead </a:t>
            </a:r>
          </a:p>
          <a:p>
            <a:r>
              <a:rPr lang="en-GB" sz="1600" dirty="0">
                <a:solidFill>
                  <a:srgbClr val="FFFFFF"/>
                </a:solidFill>
              </a:rPr>
              <a:t>- Homer:</a:t>
            </a:r>
          </a:p>
          <a:p>
            <a:pPr lvl="1"/>
            <a:r>
              <a:rPr lang="en-GB" sz="1600" dirty="0">
                <a:solidFill>
                  <a:srgbClr val="FFFFFF"/>
                </a:solidFill>
              </a:rPr>
              <a:t>Homer’s </a:t>
            </a:r>
            <a:r>
              <a:rPr lang="en-GB" sz="1600" i="1" dirty="0">
                <a:solidFill>
                  <a:srgbClr val="FFFFFF"/>
                </a:solidFill>
              </a:rPr>
              <a:t>Odyssey</a:t>
            </a:r>
            <a:r>
              <a:rPr lang="en-GB" sz="1600" dirty="0">
                <a:solidFill>
                  <a:srgbClr val="FFFFFF"/>
                </a:solidFill>
              </a:rPr>
              <a:t> is a core text: </a:t>
            </a:r>
            <a:r>
              <a:rPr lang="en-GB" sz="1600" dirty="0">
                <a:solidFill>
                  <a:srgbClr val="FFFF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https://www.poetryintranslation.com/PITBR/Greek/Odhome.php</a:t>
            </a:r>
            <a:endParaRPr lang="en-GB" sz="1600" dirty="0">
              <a:solidFill>
                <a:srgbClr val="FFFFFF"/>
              </a:solidFill>
            </a:endParaRPr>
          </a:p>
          <a:p>
            <a:r>
              <a:rPr lang="en-GB" sz="1600" dirty="0">
                <a:solidFill>
                  <a:srgbClr val="FFFFFF"/>
                </a:solidFill>
              </a:rPr>
              <a:t>- Virgil:</a:t>
            </a:r>
          </a:p>
          <a:p>
            <a:pPr lvl="1"/>
            <a:r>
              <a:rPr lang="en-GB" sz="1600" dirty="0">
                <a:solidFill>
                  <a:srgbClr val="FFFFFF"/>
                </a:solidFill>
              </a:rPr>
              <a:t>Virgil’s </a:t>
            </a:r>
            <a:r>
              <a:rPr lang="en-GB" sz="1600" i="1" dirty="0">
                <a:solidFill>
                  <a:srgbClr val="FFFFFF"/>
                </a:solidFill>
              </a:rPr>
              <a:t>Aeneid</a:t>
            </a:r>
            <a:r>
              <a:rPr lang="en-GB" sz="1600" dirty="0">
                <a:solidFill>
                  <a:srgbClr val="FFFFFF"/>
                </a:solidFill>
              </a:rPr>
              <a:t> is our second core text: </a:t>
            </a:r>
            <a:r>
              <a:rPr lang="en-GB" sz="1600" dirty="0">
                <a:solidFill>
                  <a:srgbClr val="FFFF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https://www.poetryintranslation.com/PITBR/Latin/VirgilAeneidI.php</a:t>
            </a:r>
            <a:endParaRPr lang="en-GB" sz="1600" dirty="0">
              <a:solidFill>
                <a:srgbClr val="FFFFFF"/>
              </a:solidFill>
            </a:endParaRPr>
          </a:p>
          <a:p>
            <a:r>
              <a:rPr lang="en-GB" sz="1600" dirty="0">
                <a:solidFill>
                  <a:srgbClr val="FFFFFF"/>
                </a:solidFill>
              </a:rPr>
              <a:t>Email hri@woking.ac.uk</a:t>
            </a:r>
            <a:endParaRPr lang="en-GB" sz="1400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048483-D06F-49E8-A6BC-5F005E8B2B7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529" t="15376" r="35997" b="8000"/>
          <a:stretch/>
        </p:blipFill>
        <p:spPr>
          <a:xfrm>
            <a:off x="6359330" y="321732"/>
            <a:ext cx="2333238" cy="367484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BF9B746-725B-4EAA-AACC-E2047E0739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83348" y="321732"/>
            <a:ext cx="2286920" cy="2717032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EBFFB4A-B2E4-4737-9442-442935759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26825" y="4157448"/>
            <a:ext cx="3798245" cy="23026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702A7F-AC4C-4736-976D-04471439A5E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318" t="14946" r="36571" b="8000"/>
          <a:stretch/>
        </p:blipFill>
        <p:spPr>
          <a:xfrm>
            <a:off x="9750734" y="3232727"/>
            <a:ext cx="1952146" cy="322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410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821C225-5C4D-4168-90AF-3D263D72CB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9E4C68A-A4A9-48A4-9FF2-D2896B1EA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B9AEA5-52CB-49A6-AF8A-33502F291B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9CFE27-7E4C-4A9E-B032-FA4853317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788" y="804333"/>
            <a:ext cx="3391900" cy="524933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>
                <a:solidFill>
                  <a:srgbClr val="FFFFFF"/>
                </a:solidFill>
              </a:rPr>
              <a:t>What is classical Civilisation?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A22858-0E0B-47E2-9F13-2647C2E492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1048" y="804333"/>
            <a:ext cx="6306003" cy="5249334"/>
          </a:xfrm>
        </p:spPr>
        <p:txBody>
          <a:bodyPr vert="horz" lIns="45720" tIns="45720" rIns="45720" bIns="45720" numCol="1" rtlCol="0" anchor="ctr">
            <a:normAutofit/>
          </a:bodyPr>
          <a:lstStyle/>
          <a:p>
            <a:r>
              <a:rPr lang="en-US" sz="1600" dirty="0"/>
              <a:t>Essentially, Classical </a:t>
            </a:r>
            <a:r>
              <a:rPr lang="en-US" sz="1600" dirty="0" err="1"/>
              <a:t>Civilisation</a:t>
            </a:r>
            <a:r>
              <a:rPr lang="en-US" sz="1600" dirty="0"/>
              <a:t> is the study of the Classical World, i.e. the Ancient Greeks and Romans.</a:t>
            </a:r>
          </a:p>
          <a:p>
            <a:r>
              <a:rPr lang="en-US" sz="1600" dirty="0"/>
              <a:t>As the study of entire </a:t>
            </a:r>
            <a:r>
              <a:rPr lang="en-US" sz="1600" dirty="0" err="1"/>
              <a:t>civilisations</a:t>
            </a:r>
            <a:r>
              <a:rPr lang="en-US" sz="1600" dirty="0"/>
              <a:t>, it is a multi-disciplinary A-level and has elements reminiscent of many other subjects: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/>
              <a:t> Literature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/>
              <a:t> History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/>
              <a:t> Religious Studies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/>
              <a:t> Philosophy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/>
              <a:t> Sociology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/>
              <a:t> Politics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/>
              <a:t> History of Art</a:t>
            </a:r>
          </a:p>
          <a:p>
            <a:pPr marL="0" indent="0">
              <a:buNone/>
            </a:pPr>
            <a:r>
              <a:rPr lang="en-US" sz="1600" dirty="0"/>
              <a:t>There’s something for everyone! </a:t>
            </a:r>
          </a:p>
          <a:p>
            <a:pPr marL="0" indent="0">
              <a:buNone/>
            </a:pPr>
            <a:r>
              <a:rPr lang="en-US" sz="1600" dirty="0"/>
              <a:t>Above all, Classical </a:t>
            </a:r>
            <a:r>
              <a:rPr lang="en-US" sz="1600" dirty="0" err="1"/>
              <a:t>Civilisation</a:t>
            </a:r>
            <a:r>
              <a:rPr lang="en-US" sz="1600" dirty="0"/>
              <a:t> is about human nature, values and communication.</a:t>
            </a:r>
          </a:p>
        </p:txBody>
      </p:sp>
    </p:spTree>
    <p:extLst>
      <p:ext uri="{BB962C8B-B14F-4D97-AF65-F5344CB8AC3E}">
        <p14:creationId xmlns:p14="http://schemas.microsoft.com/office/powerpoint/2010/main" val="4031307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7422F06-6017-4361-8872-E0E2CEB20B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4819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744D22-41B3-48CC-9A9E-1A5E8D7F5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43467"/>
            <a:ext cx="3415612" cy="5571066"/>
          </a:xfrm>
        </p:spPr>
        <p:txBody>
          <a:bodyPr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What will we study?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9BA6349-8BF8-4B3B-B701-12475F0B77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3118989"/>
              </p:ext>
            </p:extLst>
          </p:nvPr>
        </p:nvGraphicFramePr>
        <p:xfrm>
          <a:off x="5603875" y="954088"/>
          <a:ext cx="5641975" cy="492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1193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70">
            <a:extLst>
              <a:ext uri="{FF2B5EF4-FFF2-40B4-BE49-F238E27FC236}">
                <a16:creationId xmlns:a16="http://schemas.microsoft.com/office/drawing/2014/main" id="{27B7C6F6-4579-4D42-9857-ED1B2EE07B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7" y="4382347"/>
            <a:ext cx="5688020" cy="2153919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784D0F-4F9D-41F4-8404-427E2A426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024" y="4608575"/>
            <a:ext cx="5242560" cy="1765715"/>
          </a:xfrm>
        </p:spPr>
        <p:txBody>
          <a:bodyPr>
            <a:normAutofit/>
          </a:bodyPr>
          <a:lstStyle/>
          <a:p>
            <a:pPr algn="r"/>
            <a:r>
              <a:rPr lang="en-GB" sz="4400">
                <a:solidFill>
                  <a:srgbClr val="FFFFFF"/>
                </a:solidFill>
              </a:rPr>
              <a:t>Today’s Focus - Heroism</a:t>
            </a:r>
          </a:p>
        </p:txBody>
      </p:sp>
      <p:pic>
        <p:nvPicPr>
          <p:cNvPr id="5122" name="Picture 2" descr="Greek Helmet Ancient Corinthian Helmet Greek Spartan Helmet ...">
            <a:extLst>
              <a:ext uri="{FF2B5EF4-FFF2-40B4-BE49-F238E27FC236}">
                <a16:creationId xmlns:a16="http://schemas.microsoft.com/office/drawing/2014/main" id="{0B54BA4A-292D-47DD-8E80-AEF435AB46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14" r="1" b="20703"/>
          <a:stretch/>
        </p:blipFill>
        <p:spPr bwMode="auto">
          <a:xfrm>
            <a:off x="327547" y="321733"/>
            <a:ext cx="5688020" cy="389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7" name="Rectangle 72">
            <a:extLst>
              <a:ext uri="{FF2B5EF4-FFF2-40B4-BE49-F238E27FC236}">
                <a16:creationId xmlns:a16="http://schemas.microsoft.com/office/drawing/2014/main" id="{7E6D8249-E901-4E71-B15A-A7F5D7F7B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76434" y="321732"/>
            <a:ext cx="5693835" cy="6214534"/>
          </a:xfrm>
          <a:prstGeom prst="rect">
            <a:avLst/>
          </a:prstGeom>
          <a:solidFill>
            <a:srgbClr val="3F5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EF521-586E-47FA-9057-63B96E6301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1065" y="974875"/>
            <a:ext cx="4724573" cy="4852362"/>
          </a:xfrm>
        </p:spPr>
        <p:txBody>
          <a:bodyPr anchor="ctr">
            <a:normAutofit/>
          </a:bodyPr>
          <a:lstStyle/>
          <a:p>
            <a:pPr algn="ctr"/>
            <a:r>
              <a:rPr lang="en-GB" sz="2800" dirty="0">
                <a:solidFill>
                  <a:srgbClr val="FFFFFF"/>
                </a:solidFill>
              </a:rPr>
              <a:t>Big question: what does it mean to be a hero?</a:t>
            </a:r>
          </a:p>
          <a:p>
            <a:endParaRPr lang="en-GB" dirty="0">
              <a:solidFill>
                <a:srgbClr val="FFFFFF"/>
              </a:solidFill>
            </a:endParaRPr>
          </a:p>
          <a:p>
            <a:endParaRPr lang="en-GB" dirty="0">
              <a:solidFill>
                <a:srgbClr val="FFFFFF"/>
              </a:solidFill>
            </a:endParaRPr>
          </a:p>
          <a:p>
            <a:r>
              <a:rPr lang="en-GB" b="1" dirty="0">
                <a:solidFill>
                  <a:srgbClr val="FFFFFF"/>
                </a:solidFill>
              </a:rPr>
              <a:t>A case study – Ajax</a:t>
            </a:r>
          </a:p>
          <a:p>
            <a:r>
              <a:rPr lang="en-GB" dirty="0">
                <a:solidFill>
                  <a:srgbClr val="FFFFFF"/>
                </a:solidFill>
              </a:rPr>
              <a:t>Ajax was regarded as the second best Greek fighter in the Trojan War (after Achilles, his cousin).</a:t>
            </a:r>
          </a:p>
        </p:txBody>
      </p:sp>
    </p:spTree>
    <p:extLst>
      <p:ext uri="{BB962C8B-B14F-4D97-AF65-F5344CB8AC3E}">
        <p14:creationId xmlns:p14="http://schemas.microsoft.com/office/powerpoint/2010/main" val="3384741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194971-2F2D-44B0-8AE6-FF2DCCEE0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Oval 5">
            <a:extLst>
              <a:ext uri="{FF2B5EF4-FFF2-40B4-BE49-F238E27FC236}">
                <a16:creationId xmlns:a16="http://schemas.microsoft.com/office/drawing/2014/main" id="{1FF9A61E-EB11-4C46-82E1-3E00A3B4B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E564EB3-35F2-4EFF-87DC-642DC0205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9ABC736F-FD1E-4980-876D-E5C38773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98EE46-797C-45B8-8337-491B94E058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83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DD0A71-C5C4-4EB5-BDD0-800756722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501" y="640080"/>
            <a:ext cx="4019429" cy="333934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Over to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E0D16D-91ED-42D5-A6D5-06166971F5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8921" y="4315017"/>
            <a:ext cx="4015009" cy="1893939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algn="r"/>
            <a:r>
              <a:rPr lang="en-US" sz="1600" dirty="0">
                <a:solidFill>
                  <a:srgbClr val="FFFFFF"/>
                </a:solidFill>
              </a:rPr>
              <a:t>Spend a few minutes researching Ajax the Greater – see what you can find out about his life, achievements and mythic status</a:t>
            </a:r>
          </a:p>
          <a:p>
            <a:pPr algn="r"/>
            <a:endParaRPr lang="en-US" sz="1600" dirty="0">
              <a:solidFill>
                <a:srgbClr val="FFFFFF"/>
              </a:solidFill>
            </a:endParaRPr>
          </a:p>
          <a:p>
            <a:pPr algn="r"/>
            <a:r>
              <a:rPr lang="en-US" sz="1600" dirty="0">
                <a:solidFill>
                  <a:srgbClr val="FFFFFF"/>
                </a:solidFill>
              </a:rPr>
              <a:t>NB: There are 2 Greek fighters called Ajax – we are interested in Ajax the Great/ Greater, AKA </a:t>
            </a:r>
            <a:r>
              <a:rPr lang="en-US" sz="1600" dirty="0" err="1">
                <a:solidFill>
                  <a:srgbClr val="FFFFFF"/>
                </a:solidFill>
              </a:rPr>
              <a:t>Telamonian</a:t>
            </a:r>
            <a:r>
              <a:rPr lang="en-US" sz="1600" dirty="0">
                <a:solidFill>
                  <a:srgbClr val="FFFFFF"/>
                </a:solidFill>
              </a:rPr>
              <a:t> Ajax (NOT Ajax the Lesser, poor guy)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E4CA735-62CB-4665-AA7D-4A259E3F7C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39130" y="4156010"/>
            <a:ext cx="3566160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3915B512-930A-40F0-82A6-4895B71A9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396" y="0"/>
            <a:ext cx="6909991" cy="6858000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6350" ty="-101600" sx="70000" sy="7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076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134">
            <a:extLst>
              <a:ext uri="{FF2B5EF4-FFF2-40B4-BE49-F238E27FC236}">
                <a16:creationId xmlns:a16="http://schemas.microsoft.com/office/drawing/2014/main" id="{27B7C6F6-4579-4D42-9857-ED1B2EE07B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7" y="4382347"/>
            <a:ext cx="5688020" cy="2153919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4E3E88-3D5D-40EF-88A3-0EA2FEBE8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024" y="4608575"/>
            <a:ext cx="5242560" cy="1765715"/>
          </a:xfrm>
        </p:spPr>
        <p:txBody>
          <a:bodyPr>
            <a:normAutofit/>
          </a:bodyPr>
          <a:lstStyle/>
          <a:p>
            <a:pPr algn="r"/>
            <a:r>
              <a:rPr lang="en-GB" sz="4400">
                <a:solidFill>
                  <a:srgbClr val="FFFFFF"/>
                </a:solidFill>
              </a:rPr>
              <a:t>Ajax – Key moments</a:t>
            </a:r>
          </a:p>
        </p:txBody>
      </p:sp>
      <p:pic>
        <p:nvPicPr>
          <p:cNvPr id="6146" name="Picture 2" descr="Trojan War">
            <a:extLst>
              <a:ext uri="{FF2B5EF4-FFF2-40B4-BE49-F238E27FC236}">
                <a16:creationId xmlns:a16="http://schemas.microsoft.com/office/drawing/2014/main" id="{27B89DFC-953D-4309-AFE2-5BD7AFB766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2" r="-2" b="6014"/>
          <a:stretch/>
        </p:blipFill>
        <p:spPr bwMode="auto">
          <a:xfrm>
            <a:off x="327547" y="321733"/>
            <a:ext cx="5688020" cy="389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Rectangle 136">
            <a:extLst>
              <a:ext uri="{FF2B5EF4-FFF2-40B4-BE49-F238E27FC236}">
                <a16:creationId xmlns:a16="http://schemas.microsoft.com/office/drawing/2014/main" id="{7E6D8249-E901-4E71-B15A-A7F5D7F7B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76434" y="321732"/>
            <a:ext cx="5693835" cy="6214534"/>
          </a:xfrm>
          <a:prstGeom prst="rect">
            <a:avLst/>
          </a:prstGeom>
          <a:solidFill>
            <a:srgbClr val="5E4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36F0CE-D8B8-47B5-B1C1-5F9BC5D3AE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1065" y="974875"/>
            <a:ext cx="4724573" cy="4852362"/>
          </a:xfrm>
        </p:spPr>
        <p:txBody>
          <a:bodyPr anchor="ctr"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Trojan War</a:t>
            </a:r>
          </a:p>
          <a:p>
            <a:r>
              <a:rPr lang="en-GB">
                <a:solidFill>
                  <a:srgbClr val="FFFFFF"/>
                </a:solidFill>
              </a:rPr>
              <a:t>One of Helen’s suitors</a:t>
            </a:r>
          </a:p>
          <a:p>
            <a:r>
              <a:rPr lang="en-GB">
                <a:solidFill>
                  <a:srgbClr val="FFFFFF"/>
                </a:solidFill>
              </a:rPr>
              <a:t>Honour-bound to join effort to reclaim her</a:t>
            </a:r>
          </a:p>
          <a:p>
            <a:r>
              <a:rPr lang="en-GB">
                <a:solidFill>
                  <a:srgbClr val="FFFFFF"/>
                </a:solidFill>
              </a:rPr>
              <a:t>10 year conflict</a:t>
            </a:r>
          </a:p>
        </p:txBody>
      </p:sp>
    </p:spTree>
    <p:extLst>
      <p:ext uri="{BB962C8B-B14F-4D97-AF65-F5344CB8AC3E}">
        <p14:creationId xmlns:p14="http://schemas.microsoft.com/office/powerpoint/2010/main" val="1188308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512C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E64B3F-4C16-44CC-8A7C-1895130DC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n-GB">
                <a:solidFill>
                  <a:srgbClr val="FFFFFF"/>
                </a:solidFill>
              </a:rPr>
              <a:t>Ajax – key moments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B181FC3-D798-4574-A2AD-EDBA8A876B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4" r="1" b="7355"/>
          <a:stretch/>
        </p:blipFill>
        <p:spPr bwMode="auto">
          <a:xfrm>
            <a:off x="327547" y="321733"/>
            <a:ext cx="7058306" cy="41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FD810F-5C3C-4D4B-820D-B63554DE59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r>
              <a:rPr lang="en-GB" dirty="0">
                <a:solidFill>
                  <a:srgbClr val="FFFFFF"/>
                </a:solidFill>
              </a:rPr>
              <a:t>One of the best fighters amongst the Greeks</a:t>
            </a:r>
          </a:p>
          <a:p>
            <a:r>
              <a:rPr lang="en-GB" dirty="0">
                <a:solidFill>
                  <a:srgbClr val="FFFFFF"/>
                </a:solidFill>
              </a:rPr>
              <a:t>Second only to his cousin, Achilles</a:t>
            </a:r>
          </a:p>
          <a:p>
            <a:r>
              <a:rPr lang="en-GB" dirty="0">
                <a:solidFill>
                  <a:srgbClr val="FFFFFF"/>
                </a:solidFill>
              </a:rPr>
              <a:t>One of the Greek leaders (father, Telamon = king of Salamis)</a:t>
            </a:r>
          </a:p>
        </p:txBody>
      </p:sp>
    </p:spTree>
    <p:extLst>
      <p:ext uri="{BB962C8B-B14F-4D97-AF65-F5344CB8AC3E}">
        <p14:creationId xmlns:p14="http://schemas.microsoft.com/office/powerpoint/2010/main" val="2506524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7B7C6F6-4579-4D42-9857-ED1B2EE07B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7" y="4382347"/>
            <a:ext cx="5688020" cy="2153919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EFEBC7-C12D-4CBF-B8A2-385448A7A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024" y="4608575"/>
            <a:ext cx="5242560" cy="1765715"/>
          </a:xfrm>
        </p:spPr>
        <p:txBody>
          <a:bodyPr>
            <a:normAutofit/>
          </a:bodyPr>
          <a:lstStyle/>
          <a:p>
            <a:pPr algn="r"/>
            <a:r>
              <a:rPr lang="en-GB" sz="4400">
                <a:solidFill>
                  <a:srgbClr val="FFFFFF"/>
                </a:solidFill>
              </a:rPr>
              <a:t>Ajax – Key moments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5A2F8B3-6F7B-44FD-980C-7B4ADC6050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5" r="11925"/>
          <a:stretch/>
        </p:blipFill>
        <p:spPr bwMode="auto">
          <a:xfrm>
            <a:off x="327547" y="321733"/>
            <a:ext cx="5688020" cy="389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E6D8249-E901-4E71-B15A-A7F5D7F7B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76434" y="321732"/>
            <a:ext cx="5693835" cy="6214534"/>
          </a:xfrm>
          <a:prstGeom prst="rect">
            <a:avLst/>
          </a:prstGeom>
          <a:solidFill>
            <a:srgbClr val="6C3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12CF7-A32A-40BD-B310-9160E78083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1065" y="974875"/>
            <a:ext cx="4724573" cy="4852362"/>
          </a:xfrm>
        </p:spPr>
        <p:txBody>
          <a:bodyPr anchor="ctr">
            <a:normAutofit/>
          </a:bodyPr>
          <a:lstStyle/>
          <a:p>
            <a:r>
              <a:rPr lang="en-GB" dirty="0">
                <a:solidFill>
                  <a:srgbClr val="FFFFFF"/>
                </a:solidFill>
              </a:rPr>
              <a:t>Ajax was known as the ‘bulwark of the Achaeans’</a:t>
            </a:r>
          </a:p>
          <a:p>
            <a:r>
              <a:rPr lang="en-GB" dirty="0">
                <a:solidFill>
                  <a:srgbClr val="FFFFFF"/>
                </a:solidFill>
              </a:rPr>
              <a:t>Achilles dies in the 10</a:t>
            </a:r>
            <a:r>
              <a:rPr lang="en-GB" baseline="30000" dirty="0">
                <a:solidFill>
                  <a:srgbClr val="FFFFFF"/>
                </a:solidFill>
              </a:rPr>
              <a:t>th</a:t>
            </a:r>
            <a:r>
              <a:rPr lang="en-GB" dirty="0">
                <a:solidFill>
                  <a:srgbClr val="FFFFFF"/>
                </a:solidFill>
              </a:rPr>
              <a:t> year - Ajax retrieves his body</a:t>
            </a:r>
          </a:p>
          <a:p>
            <a:r>
              <a:rPr lang="en-GB" dirty="0">
                <a:solidFill>
                  <a:srgbClr val="FFFFFF"/>
                </a:solidFill>
              </a:rPr>
              <a:t>Greeks hold a contest to decide who wins Achilles’ armour</a:t>
            </a:r>
          </a:p>
        </p:txBody>
      </p:sp>
    </p:spTree>
    <p:extLst>
      <p:ext uri="{BB962C8B-B14F-4D97-AF65-F5344CB8AC3E}">
        <p14:creationId xmlns:p14="http://schemas.microsoft.com/office/powerpoint/2010/main" val="1969849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134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2B49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75A35E-71AD-4447-924F-6DAD33CF8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n-GB">
                <a:solidFill>
                  <a:srgbClr val="FFFFFF"/>
                </a:solidFill>
              </a:rPr>
              <a:t>Ajax – key moments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5C6F541-D213-40A9-B1DE-2531497340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25" r="2" b="36933"/>
          <a:stretch/>
        </p:blipFill>
        <p:spPr bwMode="auto">
          <a:xfrm>
            <a:off x="327547" y="321733"/>
            <a:ext cx="7058306" cy="41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Rectangle 136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FA8385-288E-42EA-AB27-91C8C938E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r>
              <a:rPr lang="en-GB" dirty="0">
                <a:solidFill>
                  <a:srgbClr val="FFFFFF"/>
                </a:solidFill>
              </a:rPr>
              <a:t>Odysseus, not Ajax, wins Achilles’ armour</a:t>
            </a:r>
          </a:p>
          <a:p>
            <a:r>
              <a:rPr lang="en-GB" dirty="0">
                <a:solidFill>
                  <a:srgbClr val="FFFFFF"/>
                </a:solidFill>
              </a:rPr>
              <a:t>Fit of madness – thinks he kills Greek leaders</a:t>
            </a:r>
          </a:p>
          <a:p>
            <a:r>
              <a:rPr lang="en-GB" dirty="0">
                <a:solidFill>
                  <a:srgbClr val="FFFFFF"/>
                </a:solidFill>
              </a:rPr>
              <a:t>Decision to commit suicide</a:t>
            </a:r>
          </a:p>
        </p:txBody>
      </p:sp>
    </p:spTree>
    <p:extLst>
      <p:ext uri="{BB962C8B-B14F-4D97-AF65-F5344CB8AC3E}">
        <p14:creationId xmlns:p14="http://schemas.microsoft.com/office/powerpoint/2010/main" val="17971887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681</Words>
  <Application>Microsoft Office PowerPoint</Application>
  <PresentationFormat>Widescreen</PresentationFormat>
  <Paragraphs>95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Courier New</vt:lpstr>
      <vt:lpstr>Tw Cen MT</vt:lpstr>
      <vt:lpstr>Tw Cen MT Condensed</vt:lpstr>
      <vt:lpstr>Wingdings 3</vt:lpstr>
      <vt:lpstr>Integral</vt:lpstr>
      <vt:lpstr>Classical Civilisation</vt:lpstr>
      <vt:lpstr>What is classical Civilisation?</vt:lpstr>
      <vt:lpstr>What will we study?</vt:lpstr>
      <vt:lpstr>Today’s Focus - Heroism</vt:lpstr>
      <vt:lpstr>Over to you!</vt:lpstr>
      <vt:lpstr>Ajax – Key moments</vt:lpstr>
      <vt:lpstr>Ajax – key moments</vt:lpstr>
      <vt:lpstr>Ajax – Key moments</vt:lpstr>
      <vt:lpstr>Ajax – key moments</vt:lpstr>
      <vt:lpstr>Ajax – Key moments</vt:lpstr>
      <vt:lpstr>Over to you!</vt:lpstr>
      <vt:lpstr>Big Questions - What makes someone heroic? What are heroes for?</vt:lpstr>
      <vt:lpstr>Over to you!</vt:lpstr>
      <vt:lpstr>Greek Heroes – Great, but not Good</vt:lpstr>
      <vt:lpstr>Additional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Classical Civilisation</dc:title>
  <dc:creator>Helebean Richards</dc:creator>
  <cp:lastModifiedBy>Helebean Richards</cp:lastModifiedBy>
  <cp:revision>1</cp:revision>
  <dcterms:created xsi:type="dcterms:W3CDTF">2020-06-26T09:06:48Z</dcterms:created>
  <dcterms:modified xsi:type="dcterms:W3CDTF">2020-06-26T09:07:50Z</dcterms:modified>
</cp:coreProperties>
</file>