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67" r:id="rId8"/>
    <p:sldId id="259" r:id="rId9"/>
    <p:sldId id="268" r:id="rId10"/>
    <p:sldId id="260" r:id="rId11"/>
    <p:sldId id="271" r:id="rId12"/>
    <p:sldId id="261" r:id="rId13"/>
    <p:sldId id="272" r:id="rId14"/>
    <p:sldId id="265" r:id="rId15"/>
    <p:sldId id="266" r:id="rId16"/>
    <p:sldId id="262" r:id="rId17"/>
    <p:sldId id="264"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70238A-DD3F-46FC-9C31-69E4D5A3AE5F}" v="67" dt="2020-06-25T18:04:27.9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83" d="100"/>
          <a:sy n="83" d="100"/>
        </p:scale>
        <p:origin x="45" y="5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 Richards" userId="56a250b6-b6ed-4d0a-ba2a-71529d153664" providerId="ADAL" clId="{CF70238A-DD3F-46FC-9C31-69E4D5A3AE5F}"/>
    <pc:docChg chg="undo custSel mod addSld delSld modSld">
      <pc:chgData name="Helen Richards" userId="56a250b6-b6ed-4d0a-ba2a-71529d153664" providerId="ADAL" clId="{CF70238A-DD3F-46FC-9C31-69E4D5A3AE5F}" dt="2020-06-26T11:12:13.808" v="3733" actId="20577"/>
      <pc:docMkLst>
        <pc:docMk/>
      </pc:docMkLst>
      <pc:sldChg chg="addSp modSp mod setBg">
        <pc:chgData name="Helen Richards" userId="56a250b6-b6ed-4d0a-ba2a-71529d153664" providerId="ADAL" clId="{CF70238A-DD3F-46FC-9C31-69E4D5A3AE5F}" dt="2020-06-24T09:23:40.668" v="1421" actId="207"/>
        <pc:sldMkLst>
          <pc:docMk/>
          <pc:sldMk cId="3838016864" sldId="256"/>
        </pc:sldMkLst>
        <pc:spChg chg="mod">
          <ac:chgData name="Helen Richards" userId="56a250b6-b6ed-4d0a-ba2a-71529d153664" providerId="ADAL" clId="{CF70238A-DD3F-46FC-9C31-69E4D5A3AE5F}" dt="2020-06-24T09:11:36.412" v="1009" actId="26606"/>
          <ac:spMkLst>
            <pc:docMk/>
            <pc:sldMk cId="3838016864" sldId="256"/>
            <ac:spMk id="2" creationId="{8D237D55-4A6A-4252-A6F0-17E6059674C7}"/>
          </ac:spMkLst>
        </pc:spChg>
        <pc:spChg chg="mod">
          <ac:chgData name="Helen Richards" userId="56a250b6-b6ed-4d0a-ba2a-71529d153664" providerId="ADAL" clId="{CF70238A-DD3F-46FC-9C31-69E4D5A3AE5F}" dt="2020-06-24T09:23:40.668" v="1421" actId="207"/>
          <ac:spMkLst>
            <pc:docMk/>
            <pc:sldMk cId="3838016864" sldId="256"/>
            <ac:spMk id="3" creationId="{71B23A50-F829-4579-88BC-1B937DE95732}"/>
          </ac:spMkLst>
        </pc:spChg>
        <pc:spChg chg="add">
          <ac:chgData name="Helen Richards" userId="56a250b6-b6ed-4d0a-ba2a-71529d153664" providerId="ADAL" clId="{CF70238A-DD3F-46FC-9C31-69E4D5A3AE5F}" dt="2020-06-24T09:11:36.412" v="1009" actId="26606"/>
          <ac:spMkLst>
            <pc:docMk/>
            <pc:sldMk cId="3838016864" sldId="256"/>
            <ac:spMk id="8" creationId="{62AE8E50-35D4-4D5A-A4BB-168CBB027DA2}"/>
          </ac:spMkLst>
        </pc:spChg>
        <pc:spChg chg="add">
          <ac:chgData name="Helen Richards" userId="56a250b6-b6ed-4d0a-ba2a-71529d153664" providerId="ADAL" clId="{CF70238A-DD3F-46FC-9C31-69E4D5A3AE5F}" dt="2020-06-24T09:11:36.412" v="1009" actId="26606"/>
          <ac:spMkLst>
            <pc:docMk/>
            <pc:sldMk cId="3838016864" sldId="256"/>
            <ac:spMk id="10" creationId="{C37D1D6D-17D8-4296-B000-665D1892D01E}"/>
          </ac:spMkLst>
        </pc:spChg>
        <pc:spChg chg="add">
          <ac:chgData name="Helen Richards" userId="56a250b6-b6ed-4d0a-ba2a-71529d153664" providerId="ADAL" clId="{CF70238A-DD3F-46FC-9C31-69E4D5A3AE5F}" dt="2020-06-24T09:11:36.412" v="1009" actId="26606"/>
          <ac:spMkLst>
            <pc:docMk/>
            <pc:sldMk cId="3838016864" sldId="256"/>
            <ac:spMk id="12" creationId="{1B26E892-1320-40AA-9CA1-246721C18768}"/>
          </ac:spMkLst>
        </pc:spChg>
        <pc:spChg chg="add">
          <ac:chgData name="Helen Richards" userId="56a250b6-b6ed-4d0a-ba2a-71529d153664" providerId="ADAL" clId="{CF70238A-DD3F-46FC-9C31-69E4D5A3AE5F}" dt="2020-06-24T09:11:36.412" v="1009" actId="26606"/>
          <ac:spMkLst>
            <pc:docMk/>
            <pc:sldMk cId="3838016864" sldId="256"/>
            <ac:spMk id="16" creationId="{C170DF7D-4686-4BD5-A9CD-C8964928468D}"/>
          </ac:spMkLst>
        </pc:spChg>
        <pc:cxnChg chg="add">
          <ac:chgData name="Helen Richards" userId="56a250b6-b6ed-4d0a-ba2a-71529d153664" providerId="ADAL" clId="{CF70238A-DD3F-46FC-9C31-69E4D5A3AE5F}" dt="2020-06-24T09:11:36.412" v="1009" actId="26606"/>
          <ac:cxnSpMkLst>
            <pc:docMk/>
            <pc:sldMk cId="3838016864" sldId="256"/>
            <ac:cxnSpMk id="14" creationId="{C9A1F79C-E4D1-4AAE-BA11-3A09005252E3}"/>
          </ac:cxnSpMkLst>
        </pc:cxnChg>
      </pc:sldChg>
      <pc:sldChg chg="addSp delSp modSp mod setBg">
        <pc:chgData name="Helen Richards" userId="56a250b6-b6ed-4d0a-ba2a-71529d153664" providerId="ADAL" clId="{CF70238A-DD3F-46FC-9C31-69E4D5A3AE5F}" dt="2020-06-25T17:54:22.960" v="3505" actId="12093"/>
        <pc:sldMkLst>
          <pc:docMk/>
          <pc:sldMk cId="1702802547" sldId="257"/>
        </pc:sldMkLst>
        <pc:spChg chg="mod">
          <ac:chgData name="Helen Richards" userId="56a250b6-b6ed-4d0a-ba2a-71529d153664" providerId="ADAL" clId="{CF70238A-DD3F-46FC-9C31-69E4D5A3AE5F}" dt="2020-06-24T09:10:48.284" v="1008" actId="26606"/>
          <ac:spMkLst>
            <pc:docMk/>
            <pc:sldMk cId="1702802547" sldId="257"/>
            <ac:spMk id="2" creationId="{4883A774-1012-4DE7-9E5F-AC27F368D76E}"/>
          </ac:spMkLst>
        </pc:spChg>
        <pc:spChg chg="del">
          <ac:chgData name="Helen Richards" userId="56a250b6-b6ed-4d0a-ba2a-71529d153664" providerId="ADAL" clId="{CF70238A-DD3F-46FC-9C31-69E4D5A3AE5F}" dt="2020-06-24T09:10:48.284" v="1008" actId="26606"/>
          <ac:spMkLst>
            <pc:docMk/>
            <pc:sldMk cId="1702802547" sldId="257"/>
            <ac:spMk id="3" creationId="{FAAD8F26-8903-4E6F-BFE4-BD680E40E48C}"/>
          </ac:spMkLst>
        </pc:spChg>
        <pc:spChg chg="add">
          <ac:chgData name="Helen Richards" userId="56a250b6-b6ed-4d0a-ba2a-71529d153664" providerId="ADAL" clId="{CF70238A-DD3F-46FC-9C31-69E4D5A3AE5F}" dt="2020-06-24T09:10:48.284" v="1008" actId="26606"/>
          <ac:spMkLst>
            <pc:docMk/>
            <pc:sldMk cId="1702802547" sldId="257"/>
            <ac:spMk id="9" creationId="{F7422F06-6017-4361-8872-E0E2CEB20B48}"/>
          </ac:spMkLst>
        </pc:spChg>
        <pc:graphicFrameChg chg="add mod">
          <ac:chgData name="Helen Richards" userId="56a250b6-b6ed-4d0a-ba2a-71529d153664" providerId="ADAL" clId="{CF70238A-DD3F-46FC-9C31-69E4D5A3AE5F}" dt="2020-06-25T17:54:22.960" v="3505" actId="12093"/>
          <ac:graphicFrameMkLst>
            <pc:docMk/>
            <pc:sldMk cId="1702802547" sldId="257"/>
            <ac:graphicFrameMk id="5" creationId="{41073A72-DB81-4C7C-BD40-20FBCD54B122}"/>
          </ac:graphicFrameMkLst>
        </pc:graphicFrameChg>
      </pc:sldChg>
      <pc:sldChg chg="addSp modSp new mod setBg">
        <pc:chgData name="Helen Richards" userId="56a250b6-b6ed-4d0a-ba2a-71529d153664" providerId="ADAL" clId="{CF70238A-DD3F-46FC-9C31-69E4D5A3AE5F}" dt="2020-06-24T09:10:29.142" v="1007" actId="26606"/>
        <pc:sldMkLst>
          <pc:docMk/>
          <pc:sldMk cId="3784282560" sldId="258"/>
        </pc:sldMkLst>
        <pc:spChg chg="mod">
          <ac:chgData name="Helen Richards" userId="56a250b6-b6ed-4d0a-ba2a-71529d153664" providerId="ADAL" clId="{CF70238A-DD3F-46FC-9C31-69E4D5A3AE5F}" dt="2020-06-24T09:10:29.142" v="1007" actId="26606"/>
          <ac:spMkLst>
            <pc:docMk/>
            <pc:sldMk cId="3784282560" sldId="258"/>
            <ac:spMk id="2" creationId="{5FD9965D-1E57-41EC-8E2A-EEFE61243685}"/>
          </ac:spMkLst>
        </pc:spChg>
        <pc:spChg chg="mod">
          <ac:chgData name="Helen Richards" userId="56a250b6-b6ed-4d0a-ba2a-71529d153664" providerId="ADAL" clId="{CF70238A-DD3F-46FC-9C31-69E4D5A3AE5F}" dt="2020-06-24T09:10:29.142" v="1007" actId="26606"/>
          <ac:spMkLst>
            <pc:docMk/>
            <pc:sldMk cId="3784282560" sldId="258"/>
            <ac:spMk id="3" creationId="{F03F5CA7-33BE-4E38-8BA1-2705AE7737CD}"/>
          </ac:spMkLst>
        </pc:spChg>
        <pc:spChg chg="add">
          <ac:chgData name="Helen Richards" userId="56a250b6-b6ed-4d0a-ba2a-71529d153664" providerId="ADAL" clId="{CF70238A-DD3F-46FC-9C31-69E4D5A3AE5F}" dt="2020-06-24T09:10:29.142" v="1007" actId="26606"/>
          <ac:spMkLst>
            <pc:docMk/>
            <pc:sldMk cId="3784282560" sldId="258"/>
            <ac:spMk id="8" creationId="{BE194971-2F2D-44B0-8AE6-FF2DCCEE0A96}"/>
          </ac:spMkLst>
        </pc:spChg>
        <pc:spChg chg="add">
          <ac:chgData name="Helen Richards" userId="56a250b6-b6ed-4d0a-ba2a-71529d153664" providerId="ADAL" clId="{CF70238A-DD3F-46FC-9C31-69E4D5A3AE5F}" dt="2020-06-24T09:10:29.142" v="1007" actId="26606"/>
          <ac:spMkLst>
            <pc:docMk/>
            <pc:sldMk cId="3784282560" sldId="258"/>
            <ac:spMk id="10" creationId="{1FF9A61E-EB11-4C46-82E1-3E00A3B4B4D6}"/>
          </ac:spMkLst>
        </pc:spChg>
        <pc:spChg chg="add">
          <ac:chgData name="Helen Richards" userId="56a250b6-b6ed-4d0a-ba2a-71529d153664" providerId="ADAL" clId="{CF70238A-DD3F-46FC-9C31-69E4D5A3AE5F}" dt="2020-06-24T09:10:29.142" v="1007" actId="26606"/>
          <ac:spMkLst>
            <pc:docMk/>
            <pc:sldMk cId="3784282560" sldId="258"/>
            <ac:spMk id="14" creationId="{9ABC736F-FD1E-4980-876D-E5C38773936B}"/>
          </ac:spMkLst>
        </pc:spChg>
        <pc:spChg chg="add">
          <ac:chgData name="Helen Richards" userId="56a250b6-b6ed-4d0a-ba2a-71529d153664" providerId="ADAL" clId="{CF70238A-DD3F-46FC-9C31-69E4D5A3AE5F}" dt="2020-06-24T09:10:29.142" v="1007" actId="26606"/>
          <ac:spMkLst>
            <pc:docMk/>
            <pc:sldMk cId="3784282560" sldId="258"/>
            <ac:spMk id="16" creationId="{8D98EE46-797C-45B8-8337-491B94E0583F}"/>
          </ac:spMkLst>
        </pc:spChg>
        <pc:spChg chg="add">
          <ac:chgData name="Helen Richards" userId="56a250b6-b6ed-4d0a-ba2a-71529d153664" providerId="ADAL" clId="{CF70238A-DD3F-46FC-9C31-69E4D5A3AE5F}" dt="2020-06-24T09:10:29.142" v="1007" actId="26606"/>
          <ac:spMkLst>
            <pc:docMk/>
            <pc:sldMk cId="3784282560" sldId="258"/>
            <ac:spMk id="20" creationId="{3915B512-930A-40F0-82A6-4895B71A9566}"/>
          </ac:spMkLst>
        </pc:spChg>
        <pc:cxnChg chg="add">
          <ac:chgData name="Helen Richards" userId="56a250b6-b6ed-4d0a-ba2a-71529d153664" providerId="ADAL" clId="{CF70238A-DD3F-46FC-9C31-69E4D5A3AE5F}" dt="2020-06-24T09:10:29.142" v="1007" actId="26606"/>
          <ac:cxnSpMkLst>
            <pc:docMk/>
            <pc:sldMk cId="3784282560" sldId="258"/>
            <ac:cxnSpMk id="12" creationId="{5E564EB3-35F2-4EFF-87DC-642DC020526D}"/>
          </ac:cxnSpMkLst>
        </pc:cxnChg>
        <pc:cxnChg chg="add">
          <ac:chgData name="Helen Richards" userId="56a250b6-b6ed-4d0a-ba2a-71529d153664" providerId="ADAL" clId="{CF70238A-DD3F-46FC-9C31-69E4D5A3AE5F}" dt="2020-06-24T09:10:29.142" v="1007" actId="26606"/>
          <ac:cxnSpMkLst>
            <pc:docMk/>
            <pc:sldMk cId="3784282560" sldId="258"/>
            <ac:cxnSpMk id="18" creationId="{4E4CA735-62CB-4665-AA7D-4A259E3F7CE6}"/>
          </ac:cxnSpMkLst>
        </pc:cxnChg>
      </pc:sldChg>
      <pc:sldChg chg="addSp modSp add mod setBg">
        <pc:chgData name="Helen Richards" userId="56a250b6-b6ed-4d0a-ba2a-71529d153664" providerId="ADAL" clId="{CF70238A-DD3F-46FC-9C31-69E4D5A3AE5F}" dt="2020-06-24T09:10:25.219" v="1006" actId="26606"/>
        <pc:sldMkLst>
          <pc:docMk/>
          <pc:sldMk cId="409054789" sldId="259"/>
        </pc:sldMkLst>
        <pc:spChg chg="mod">
          <ac:chgData name="Helen Richards" userId="56a250b6-b6ed-4d0a-ba2a-71529d153664" providerId="ADAL" clId="{CF70238A-DD3F-46FC-9C31-69E4D5A3AE5F}" dt="2020-06-24T09:10:25.219" v="1006" actId="26606"/>
          <ac:spMkLst>
            <pc:docMk/>
            <pc:sldMk cId="409054789" sldId="259"/>
            <ac:spMk id="2" creationId="{5FD9965D-1E57-41EC-8E2A-EEFE61243685}"/>
          </ac:spMkLst>
        </pc:spChg>
        <pc:spChg chg="mod">
          <ac:chgData name="Helen Richards" userId="56a250b6-b6ed-4d0a-ba2a-71529d153664" providerId="ADAL" clId="{CF70238A-DD3F-46FC-9C31-69E4D5A3AE5F}" dt="2020-06-24T09:10:25.219" v="1006" actId="26606"/>
          <ac:spMkLst>
            <pc:docMk/>
            <pc:sldMk cId="409054789" sldId="259"/>
            <ac:spMk id="3" creationId="{F03F5CA7-33BE-4E38-8BA1-2705AE7737CD}"/>
          </ac:spMkLst>
        </pc:spChg>
        <pc:spChg chg="add">
          <ac:chgData name="Helen Richards" userId="56a250b6-b6ed-4d0a-ba2a-71529d153664" providerId="ADAL" clId="{CF70238A-DD3F-46FC-9C31-69E4D5A3AE5F}" dt="2020-06-24T09:10:25.219" v="1006" actId="26606"/>
          <ac:spMkLst>
            <pc:docMk/>
            <pc:sldMk cId="409054789" sldId="259"/>
            <ac:spMk id="8" creationId="{BE194971-2F2D-44B0-8AE6-FF2DCCEE0A96}"/>
          </ac:spMkLst>
        </pc:spChg>
        <pc:spChg chg="add">
          <ac:chgData name="Helen Richards" userId="56a250b6-b6ed-4d0a-ba2a-71529d153664" providerId="ADAL" clId="{CF70238A-DD3F-46FC-9C31-69E4D5A3AE5F}" dt="2020-06-24T09:10:25.219" v="1006" actId="26606"/>
          <ac:spMkLst>
            <pc:docMk/>
            <pc:sldMk cId="409054789" sldId="259"/>
            <ac:spMk id="10" creationId="{1FF9A61E-EB11-4C46-82E1-3E00A3B4B4D6}"/>
          </ac:spMkLst>
        </pc:spChg>
        <pc:spChg chg="add">
          <ac:chgData name="Helen Richards" userId="56a250b6-b6ed-4d0a-ba2a-71529d153664" providerId="ADAL" clId="{CF70238A-DD3F-46FC-9C31-69E4D5A3AE5F}" dt="2020-06-24T09:10:25.219" v="1006" actId="26606"/>
          <ac:spMkLst>
            <pc:docMk/>
            <pc:sldMk cId="409054789" sldId="259"/>
            <ac:spMk id="14" creationId="{9ABC736F-FD1E-4980-876D-E5C38773936B}"/>
          </ac:spMkLst>
        </pc:spChg>
        <pc:spChg chg="add">
          <ac:chgData name="Helen Richards" userId="56a250b6-b6ed-4d0a-ba2a-71529d153664" providerId="ADAL" clId="{CF70238A-DD3F-46FC-9C31-69E4D5A3AE5F}" dt="2020-06-24T09:10:25.219" v="1006" actId="26606"/>
          <ac:spMkLst>
            <pc:docMk/>
            <pc:sldMk cId="409054789" sldId="259"/>
            <ac:spMk id="16" creationId="{8D98EE46-797C-45B8-8337-491B94E0583F}"/>
          </ac:spMkLst>
        </pc:spChg>
        <pc:spChg chg="add">
          <ac:chgData name="Helen Richards" userId="56a250b6-b6ed-4d0a-ba2a-71529d153664" providerId="ADAL" clId="{CF70238A-DD3F-46FC-9C31-69E4D5A3AE5F}" dt="2020-06-24T09:10:25.219" v="1006" actId="26606"/>
          <ac:spMkLst>
            <pc:docMk/>
            <pc:sldMk cId="409054789" sldId="259"/>
            <ac:spMk id="20" creationId="{3915B512-930A-40F0-82A6-4895B71A9566}"/>
          </ac:spMkLst>
        </pc:spChg>
        <pc:cxnChg chg="add">
          <ac:chgData name="Helen Richards" userId="56a250b6-b6ed-4d0a-ba2a-71529d153664" providerId="ADAL" clId="{CF70238A-DD3F-46FC-9C31-69E4D5A3AE5F}" dt="2020-06-24T09:10:25.219" v="1006" actId="26606"/>
          <ac:cxnSpMkLst>
            <pc:docMk/>
            <pc:sldMk cId="409054789" sldId="259"/>
            <ac:cxnSpMk id="12" creationId="{5E564EB3-35F2-4EFF-87DC-642DC020526D}"/>
          </ac:cxnSpMkLst>
        </pc:cxnChg>
        <pc:cxnChg chg="add">
          <ac:chgData name="Helen Richards" userId="56a250b6-b6ed-4d0a-ba2a-71529d153664" providerId="ADAL" clId="{CF70238A-DD3F-46FC-9C31-69E4D5A3AE5F}" dt="2020-06-24T09:10:25.219" v="1006" actId="26606"/>
          <ac:cxnSpMkLst>
            <pc:docMk/>
            <pc:sldMk cId="409054789" sldId="259"/>
            <ac:cxnSpMk id="18" creationId="{4E4CA735-62CB-4665-AA7D-4A259E3F7CE6}"/>
          </ac:cxnSpMkLst>
        </pc:cxnChg>
      </pc:sldChg>
      <pc:sldChg chg="addSp modSp add mod setBg">
        <pc:chgData name="Helen Richards" userId="56a250b6-b6ed-4d0a-ba2a-71529d153664" providerId="ADAL" clId="{CF70238A-DD3F-46FC-9C31-69E4D5A3AE5F}" dt="2020-06-24T09:10:21.936" v="1005" actId="26606"/>
        <pc:sldMkLst>
          <pc:docMk/>
          <pc:sldMk cId="1868284243" sldId="260"/>
        </pc:sldMkLst>
        <pc:spChg chg="mod">
          <ac:chgData name="Helen Richards" userId="56a250b6-b6ed-4d0a-ba2a-71529d153664" providerId="ADAL" clId="{CF70238A-DD3F-46FC-9C31-69E4D5A3AE5F}" dt="2020-06-24T09:10:21.936" v="1005" actId="26606"/>
          <ac:spMkLst>
            <pc:docMk/>
            <pc:sldMk cId="1868284243" sldId="260"/>
            <ac:spMk id="2" creationId="{5FD9965D-1E57-41EC-8E2A-EEFE61243685}"/>
          </ac:spMkLst>
        </pc:spChg>
        <pc:spChg chg="mod">
          <ac:chgData name="Helen Richards" userId="56a250b6-b6ed-4d0a-ba2a-71529d153664" providerId="ADAL" clId="{CF70238A-DD3F-46FC-9C31-69E4D5A3AE5F}" dt="2020-06-24T09:10:21.936" v="1005" actId="26606"/>
          <ac:spMkLst>
            <pc:docMk/>
            <pc:sldMk cId="1868284243" sldId="260"/>
            <ac:spMk id="3" creationId="{F03F5CA7-33BE-4E38-8BA1-2705AE7737CD}"/>
          </ac:spMkLst>
        </pc:spChg>
        <pc:spChg chg="add">
          <ac:chgData name="Helen Richards" userId="56a250b6-b6ed-4d0a-ba2a-71529d153664" providerId="ADAL" clId="{CF70238A-DD3F-46FC-9C31-69E4D5A3AE5F}" dt="2020-06-24T09:10:21.936" v="1005" actId="26606"/>
          <ac:spMkLst>
            <pc:docMk/>
            <pc:sldMk cId="1868284243" sldId="260"/>
            <ac:spMk id="8" creationId="{BE194971-2F2D-44B0-8AE6-FF2DCCEE0A96}"/>
          </ac:spMkLst>
        </pc:spChg>
        <pc:spChg chg="add">
          <ac:chgData name="Helen Richards" userId="56a250b6-b6ed-4d0a-ba2a-71529d153664" providerId="ADAL" clId="{CF70238A-DD3F-46FC-9C31-69E4D5A3AE5F}" dt="2020-06-24T09:10:21.936" v="1005" actId="26606"/>
          <ac:spMkLst>
            <pc:docMk/>
            <pc:sldMk cId="1868284243" sldId="260"/>
            <ac:spMk id="10" creationId="{1FF9A61E-EB11-4C46-82E1-3E00A3B4B4D6}"/>
          </ac:spMkLst>
        </pc:spChg>
        <pc:spChg chg="add">
          <ac:chgData name="Helen Richards" userId="56a250b6-b6ed-4d0a-ba2a-71529d153664" providerId="ADAL" clId="{CF70238A-DD3F-46FC-9C31-69E4D5A3AE5F}" dt="2020-06-24T09:10:21.936" v="1005" actId="26606"/>
          <ac:spMkLst>
            <pc:docMk/>
            <pc:sldMk cId="1868284243" sldId="260"/>
            <ac:spMk id="14" creationId="{9ABC736F-FD1E-4980-876D-E5C38773936B}"/>
          </ac:spMkLst>
        </pc:spChg>
        <pc:spChg chg="add">
          <ac:chgData name="Helen Richards" userId="56a250b6-b6ed-4d0a-ba2a-71529d153664" providerId="ADAL" clId="{CF70238A-DD3F-46FC-9C31-69E4D5A3AE5F}" dt="2020-06-24T09:10:21.936" v="1005" actId="26606"/>
          <ac:spMkLst>
            <pc:docMk/>
            <pc:sldMk cId="1868284243" sldId="260"/>
            <ac:spMk id="16" creationId="{8D98EE46-797C-45B8-8337-491B94E0583F}"/>
          </ac:spMkLst>
        </pc:spChg>
        <pc:spChg chg="add">
          <ac:chgData name="Helen Richards" userId="56a250b6-b6ed-4d0a-ba2a-71529d153664" providerId="ADAL" clId="{CF70238A-DD3F-46FC-9C31-69E4D5A3AE5F}" dt="2020-06-24T09:10:21.936" v="1005" actId="26606"/>
          <ac:spMkLst>
            <pc:docMk/>
            <pc:sldMk cId="1868284243" sldId="260"/>
            <ac:spMk id="20" creationId="{3915B512-930A-40F0-82A6-4895B71A9566}"/>
          </ac:spMkLst>
        </pc:spChg>
        <pc:cxnChg chg="add">
          <ac:chgData name="Helen Richards" userId="56a250b6-b6ed-4d0a-ba2a-71529d153664" providerId="ADAL" clId="{CF70238A-DD3F-46FC-9C31-69E4D5A3AE5F}" dt="2020-06-24T09:10:21.936" v="1005" actId="26606"/>
          <ac:cxnSpMkLst>
            <pc:docMk/>
            <pc:sldMk cId="1868284243" sldId="260"/>
            <ac:cxnSpMk id="12" creationId="{5E564EB3-35F2-4EFF-87DC-642DC020526D}"/>
          </ac:cxnSpMkLst>
        </pc:cxnChg>
        <pc:cxnChg chg="add">
          <ac:chgData name="Helen Richards" userId="56a250b6-b6ed-4d0a-ba2a-71529d153664" providerId="ADAL" clId="{CF70238A-DD3F-46FC-9C31-69E4D5A3AE5F}" dt="2020-06-24T09:10:21.936" v="1005" actId="26606"/>
          <ac:cxnSpMkLst>
            <pc:docMk/>
            <pc:sldMk cId="1868284243" sldId="260"/>
            <ac:cxnSpMk id="18" creationId="{4E4CA735-62CB-4665-AA7D-4A259E3F7CE6}"/>
          </ac:cxnSpMkLst>
        </pc:cxnChg>
      </pc:sldChg>
      <pc:sldChg chg="addSp modSp add mod setBg">
        <pc:chgData name="Helen Richards" userId="56a250b6-b6ed-4d0a-ba2a-71529d153664" providerId="ADAL" clId="{CF70238A-DD3F-46FC-9C31-69E4D5A3AE5F}" dt="2020-06-24T09:10:17.815" v="1004" actId="26606"/>
        <pc:sldMkLst>
          <pc:docMk/>
          <pc:sldMk cId="1750017911" sldId="261"/>
        </pc:sldMkLst>
        <pc:spChg chg="mod">
          <ac:chgData name="Helen Richards" userId="56a250b6-b6ed-4d0a-ba2a-71529d153664" providerId="ADAL" clId="{CF70238A-DD3F-46FC-9C31-69E4D5A3AE5F}" dt="2020-06-24T09:10:17.815" v="1004" actId="26606"/>
          <ac:spMkLst>
            <pc:docMk/>
            <pc:sldMk cId="1750017911" sldId="261"/>
            <ac:spMk id="2" creationId="{5FD9965D-1E57-41EC-8E2A-EEFE61243685}"/>
          </ac:spMkLst>
        </pc:spChg>
        <pc:spChg chg="mod">
          <ac:chgData name="Helen Richards" userId="56a250b6-b6ed-4d0a-ba2a-71529d153664" providerId="ADAL" clId="{CF70238A-DD3F-46FC-9C31-69E4D5A3AE5F}" dt="2020-06-24T09:10:17.815" v="1004" actId="26606"/>
          <ac:spMkLst>
            <pc:docMk/>
            <pc:sldMk cId="1750017911" sldId="261"/>
            <ac:spMk id="3" creationId="{F03F5CA7-33BE-4E38-8BA1-2705AE7737CD}"/>
          </ac:spMkLst>
        </pc:spChg>
        <pc:spChg chg="add">
          <ac:chgData name="Helen Richards" userId="56a250b6-b6ed-4d0a-ba2a-71529d153664" providerId="ADAL" clId="{CF70238A-DD3F-46FC-9C31-69E4D5A3AE5F}" dt="2020-06-24T09:10:17.815" v="1004" actId="26606"/>
          <ac:spMkLst>
            <pc:docMk/>
            <pc:sldMk cId="1750017911" sldId="261"/>
            <ac:spMk id="8" creationId="{BE194971-2F2D-44B0-8AE6-FF2DCCEE0A96}"/>
          </ac:spMkLst>
        </pc:spChg>
        <pc:spChg chg="add">
          <ac:chgData name="Helen Richards" userId="56a250b6-b6ed-4d0a-ba2a-71529d153664" providerId="ADAL" clId="{CF70238A-DD3F-46FC-9C31-69E4D5A3AE5F}" dt="2020-06-24T09:10:17.815" v="1004" actId="26606"/>
          <ac:spMkLst>
            <pc:docMk/>
            <pc:sldMk cId="1750017911" sldId="261"/>
            <ac:spMk id="10" creationId="{1FF9A61E-EB11-4C46-82E1-3E00A3B4B4D6}"/>
          </ac:spMkLst>
        </pc:spChg>
        <pc:spChg chg="add">
          <ac:chgData name="Helen Richards" userId="56a250b6-b6ed-4d0a-ba2a-71529d153664" providerId="ADAL" clId="{CF70238A-DD3F-46FC-9C31-69E4D5A3AE5F}" dt="2020-06-24T09:10:17.815" v="1004" actId="26606"/>
          <ac:spMkLst>
            <pc:docMk/>
            <pc:sldMk cId="1750017911" sldId="261"/>
            <ac:spMk id="14" creationId="{9ABC736F-FD1E-4980-876D-E5C38773936B}"/>
          </ac:spMkLst>
        </pc:spChg>
        <pc:spChg chg="add">
          <ac:chgData name="Helen Richards" userId="56a250b6-b6ed-4d0a-ba2a-71529d153664" providerId="ADAL" clId="{CF70238A-DD3F-46FC-9C31-69E4D5A3AE5F}" dt="2020-06-24T09:10:17.815" v="1004" actId="26606"/>
          <ac:spMkLst>
            <pc:docMk/>
            <pc:sldMk cId="1750017911" sldId="261"/>
            <ac:spMk id="16" creationId="{8D98EE46-797C-45B8-8337-491B94E0583F}"/>
          </ac:spMkLst>
        </pc:spChg>
        <pc:spChg chg="add">
          <ac:chgData name="Helen Richards" userId="56a250b6-b6ed-4d0a-ba2a-71529d153664" providerId="ADAL" clId="{CF70238A-DD3F-46FC-9C31-69E4D5A3AE5F}" dt="2020-06-24T09:10:17.815" v="1004" actId="26606"/>
          <ac:spMkLst>
            <pc:docMk/>
            <pc:sldMk cId="1750017911" sldId="261"/>
            <ac:spMk id="20" creationId="{3915B512-930A-40F0-82A6-4895B71A9566}"/>
          </ac:spMkLst>
        </pc:spChg>
        <pc:cxnChg chg="add">
          <ac:chgData name="Helen Richards" userId="56a250b6-b6ed-4d0a-ba2a-71529d153664" providerId="ADAL" clId="{CF70238A-DD3F-46FC-9C31-69E4D5A3AE5F}" dt="2020-06-24T09:10:17.815" v="1004" actId="26606"/>
          <ac:cxnSpMkLst>
            <pc:docMk/>
            <pc:sldMk cId="1750017911" sldId="261"/>
            <ac:cxnSpMk id="12" creationId="{5E564EB3-35F2-4EFF-87DC-642DC020526D}"/>
          </ac:cxnSpMkLst>
        </pc:cxnChg>
        <pc:cxnChg chg="add">
          <ac:chgData name="Helen Richards" userId="56a250b6-b6ed-4d0a-ba2a-71529d153664" providerId="ADAL" clId="{CF70238A-DD3F-46FC-9C31-69E4D5A3AE5F}" dt="2020-06-24T09:10:17.815" v="1004" actId="26606"/>
          <ac:cxnSpMkLst>
            <pc:docMk/>
            <pc:sldMk cId="1750017911" sldId="261"/>
            <ac:cxnSpMk id="18" creationId="{4E4CA735-62CB-4665-AA7D-4A259E3F7CE6}"/>
          </ac:cxnSpMkLst>
        </pc:cxnChg>
      </pc:sldChg>
      <pc:sldChg chg="addSp modSp new mod setBg">
        <pc:chgData name="Helen Richards" userId="56a250b6-b6ed-4d0a-ba2a-71529d153664" providerId="ADAL" clId="{CF70238A-DD3F-46FC-9C31-69E4D5A3AE5F}" dt="2020-06-24T09:12:26.822" v="1050" actId="26606"/>
        <pc:sldMkLst>
          <pc:docMk/>
          <pc:sldMk cId="3136570903" sldId="262"/>
        </pc:sldMkLst>
        <pc:spChg chg="mod">
          <ac:chgData name="Helen Richards" userId="56a250b6-b6ed-4d0a-ba2a-71529d153664" providerId="ADAL" clId="{CF70238A-DD3F-46FC-9C31-69E4D5A3AE5F}" dt="2020-06-24T09:12:26.822" v="1050" actId="26606"/>
          <ac:spMkLst>
            <pc:docMk/>
            <pc:sldMk cId="3136570903" sldId="262"/>
            <ac:spMk id="2" creationId="{4AAFE9EA-F11F-4D41-9703-F465D5ED47BC}"/>
          </ac:spMkLst>
        </pc:spChg>
        <pc:spChg chg="mod">
          <ac:chgData name="Helen Richards" userId="56a250b6-b6ed-4d0a-ba2a-71529d153664" providerId="ADAL" clId="{CF70238A-DD3F-46FC-9C31-69E4D5A3AE5F}" dt="2020-06-24T09:12:26.822" v="1050" actId="26606"/>
          <ac:spMkLst>
            <pc:docMk/>
            <pc:sldMk cId="3136570903" sldId="262"/>
            <ac:spMk id="3" creationId="{968461EE-73BB-4C65-A8EE-096CAAD4B9EA}"/>
          </ac:spMkLst>
        </pc:spChg>
        <pc:spChg chg="add">
          <ac:chgData name="Helen Richards" userId="56a250b6-b6ed-4d0a-ba2a-71529d153664" providerId="ADAL" clId="{CF70238A-DD3F-46FC-9C31-69E4D5A3AE5F}" dt="2020-06-24T09:12:26.822" v="1050" actId="26606"/>
          <ac:spMkLst>
            <pc:docMk/>
            <pc:sldMk cId="3136570903" sldId="262"/>
            <ac:spMk id="8" creationId="{BE194971-2F2D-44B0-8AE6-FF2DCCEE0A96}"/>
          </ac:spMkLst>
        </pc:spChg>
        <pc:spChg chg="add">
          <ac:chgData name="Helen Richards" userId="56a250b6-b6ed-4d0a-ba2a-71529d153664" providerId="ADAL" clId="{CF70238A-DD3F-46FC-9C31-69E4D5A3AE5F}" dt="2020-06-24T09:12:26.822" v="1050" actId="26606"/>
          <ac:spMkLst>
            <pc:docMk/>
            <pc:sldMk cId="3136570903" sldId="262"/>
            <ac:spMk id="10" creationId="{1FF9A61E-EB11-4C46-82E1-3E00A3B4B4D6}"/>
          </ac:spMkLst>
        </pc:spChg>
        <pc:spChg chg="add">
          <ac:chgData name="Helen Richards" userId="56a250b6-b6ed-4d0a-ba2a-71529d153664" providerId="ADAL" clId="{CF70238A-DD3F-46FC-9C31-69E4D5A3AE5F}" dt="2020-06-24T09:12:26.822" v="1050" actId="26606"/>
          <ac:spMkLst>
            <pc:docMk/>
            <pc:sldMk cId="3136570903" sldId="262"/>
            <ac:spMk id="14" creationId="{62AE8E50-35D4-4D5A-A4BB-168CBB027DA2}"/>
          </ac:spMkLst>
        </pc:spChg>
        <pc:spChg chg="add">
          <ac:chgData name="Helen Richards" userId="56a250b6-b6ed-4d0a-ba2a-71529d153664" providerId="ADAL" clId="{CF70238A-DD3F-46FC-9C31-69E4D5A3AE5F}" dt="2020-06-24T09:12:26.822" v="1050" actId="26606"/>
          <ac:spMkLst>
            <pc:docMk/>
            <pc:sldMk cId="3136570903" sldId="262"/>
            <ac:spMk id="16" creationId="{C37D1D6D-17D8-4296-B000-665D1892D01E}"/>
          </ac:spMkLst>
        </pc:spChg>
        <pc:spChg chg="add">
          <ac:chgData name="Helen Richards" userId="56a250b6-b6ed-4d0a-ba2a-71529d153664" providerId="ADAL" clId="{CF70238A-DD3F-46FC-9C31-69E4D5A3AE5F}" dt="2020-06-24T09:12:26.822" v="1050" actId="26606"/>
          <ac:spMkLst>
            <pc:docMk/>
            <pc:sldMk cId="3136570903" sldId="262"/>
            <ac:spMk id="18" creationId="{1B26E892-1320-40AA-9CA1-246721C18768}"/>
          </ac:spMkLst>
        </pc:spChg>
        <pc:spChg chg="add">
          <ac:chgData name="Helen Richards" userId="56a250b6-b6ed-4d0a-ba2a-71529d153664" providerId="ADAL" clId="{CF70238A-DD3F-46FC-9C31-69E4D5A3AE5F}" dt="2020-06-24T09:12:26.822" v="1050" actId="26606"/>
          <ac:spMkLst>
            <pc:docMk/>
            <pc:sldMk cId="3136570903" sldId="262"/>
            <ac:spMk id="22" creationId="{C170DF7D-4686-4BD5-A9CD-C8964928468D}"/>
          </ac:spMkLst>
        </pc:spChg>
        <pc:cxnChg chg="add">
          <ac:chgData name="Helen Richards" userId="56a250b6-b6ed-4d0a-ba2a-71529d153664" providerId="ADAL" clId="{CF70238A-DD3F-46FC-9C31-69E4D5A3AE5F}" dt="2020-06-24T09:12:26.822" v="1050" actId="26606"/>
          <ac:cxnSpMkLst>
            <pc:docMk/>
            <pc:sldMk cId="3136570903" sldId="262"/>
            <ac:cxnSpMk id="12" creationId="{5E564EB3-35F2-4EFF-87DC-642DC020526D}"/>
          </ac:cxnSpMkLst>
        </pc:cxnChg>
        <pc:cxnChg chg="add">
          <ac:chgData name="Helen Richards" userId="56a250b6-b6ed-4d0a-ba2a-71529d153664" providerId="ADAL" clId="{CF70238A-DD3F-46FC-9C31-69E4D5A3AE5F}" dt="2020-06-24T09:12:26.822" v="1050" actId="26606"/>
          <ac:cxnSpMkLst>
            <pc:docMk/>
            <pc:sldMk cId="3136570903" sldId="262"/>
            <ac:cxnSpMk id="20" creationId="{C9A1F79C-E4D1-4AAE-BA11-3A09005252E3}"/>
          </ac:cxnSpMkLst>
        </pc:cxnChg>
      </pc:sldChg>
      <pc:sldChg chg="new del">
        <pc:chgData name="Helen Richards" userId="56a250b6-b6ed-4d0a-ba2a-71529d153664" providerId="ADAL" clId="{CF70238A-DD3F-46FC-9C31-69E4D5A3AE5F}" dt="2020-06-24T08:57:28.124" v="291" actId="47"/>
        <pc:sldMkLst>
          <pc:docMk/>
          <pc:sldMk cId="1426473151" sldId="263"/>
        </pc:sldMkLst>
      </pc:sldChg>
      <pc:sldChg chg="addSp delSp modSp new mod setBg">
        <pc:chgData name="Helen Richards" userId="56a250b6-b6ed-4d0a-ba2a-71529d153664" providerId="ADAL" clId="{CF70238A-DD3F-46FC-9C31-69E4D5A3AE5F}" dt="2020-06-24T09:22:58.506" v="1419" actId="207"/>
        <pc:sldMkLst>
          <pc:docMk/>
          <pc:sldMk cId="1480902371" sldId="264"/>
        </pc:sldMkLst>
        <pc:spChg chg="mod">
          <ac:chgData name="Helen Richards" userId="56a250b6-b6ed-4d0a-ba2a-71529d153664" providerId="ADAL" clId="{CF70238A-DD3F-46FC-9C31-69E4D5A3AE5F}" dt="2020-06-24T09:14:12.807" v="1107" actId="26606"/>
          <ac:spMkLst>
            <pc:docMk/>
            <pc:sldMk cId="1480902371" sldId="264"/>
            <ac:spMk id="2" creationId="{953C7D51-7526-4509-BDD5-F055E70044DA}"/>
          </ac:spMkLst>
        </pc:spChg>
        <pc:spChg chg="add del mod">
          <ac:chgData name="Helen Richards" userId="56a250b6-b6ed-4d0a-ba2a-71529d153664" providerId="ADAL" clId="{CF70238A-DD3F-46FC-9C31-69E4D5A3AE5F}" dt="2020-06-24T09:22:58.506" v="1419" actId="207"/>
          <ac:spMkLst>
            <pc:docMk/>
            <pc:sldMk cId="1480902371" sldId="264"/>
            <ac:spMk id="3" creationId="{C1196F47-F0E2-4CF0-A488-DF2643334AE0}"/>
          </ac:spMkLst>
        </pc:spChg>
        <pc:spChg chg="add del">
          <ac:chgData name="Helen Richards" userId="56a250b6-b6ed-4d0a-ba2a-71529d153664" providerId="ADAL" clId="{CF70238A-DD3F-46FC-9C31-69E4D5A3AE5F}" dt="2020-06-24T09:14:12.807" v="1107" actId="26606"/>
          <ac:spMkLst>
            <pc:docMk/>
            <pc:sldMk cId="1480902371" sldId="264"/>
            <ac:spMk id="8" creationId="{39E4C68A-A4A9-48A4-9FF2-D2896B1EA01F}"/>
          </ac:spMkLst>
        </pc:spChg>
        <pc:spChg chg="add del">
          <ac:chgData name="Helen Richards" userId="56a250b6-b6ed-4d0a-ba2a-71529d153664" providerId="ADAL" clId="{CF70238A-DD3F-46FC-9C31-69E4D5A3AE5F}" dt="2020-06-24T09:14:12.807" v="1107" actId="26606"/>
          <ac:spMkLst>
            <pc:docMk/>
            <pc:sldMk cId="1480902371" sldId="264"/>
            <ac:spMk id="10" creationId="{E2B9AEA5-52CB-49A6-AF8A-33502F291B91}"/>
          </ac:spMkLst>
        </pc:spChg>
        <pc:spChg chg="add del">
          <ac:chgData name="Helen Richards" userId="56a250b6-b6ed-4d0a-ba2a-71529d153664" providerId="ADAL" clId="{CF70238A-DD3F-46FC-9C31-69E4D5A3AE5F}" dt="2020-06-24T09:14:12.807" v="1107" actId="26606"/>
          <ac:spMkLst>
            <pc:docMk/>
            <pc:sldMk cId="1480902371" sldId="264"/>
            <ac:spMk id="16" creationId="{F7422F06-6017-4361-8872-E0E2CEB20B48}"/>
          </ac:spMkLst>
        </pc:spChg>
        <pc:graphicFrameChg chg="add del">
          <ac:chgData name="Helen Richards" userId="56a250b6-b6ed-4d0a-ba2a-71529d153664" providerId="ADAL" clId="{CF70238A-DD3F-46FC-9C31-69E4D5A3AE5F}" dt="2020-06-24T09:14:12.807" v="1107" actId="26606"/>
          <ac:graphicFrameMkLst>
            <pc:docMk/>
            <pc:sldMk cId="1480902371" sldId="264"/>
            <ac:graphicFrameMk id="12" creationId="{06E25F47-A09C-485E-83AD-82CA661807C3}"/>
          </ac:graphicFrameMkLst>
        </pc:graphicFrameChg>
      </pc:sldChg>
      <pc:sldChg chg="addSp modSp new mod setBg">
        <pc:chgData name="Helen Richards" userId="56a250b6-b6ed-4d0a-ba2a-71529d153664" providerId="ADAL" clId="{CF70238A-DD3F-46FC-9C31-69E4D5A3AE5F}" dt="2020-06-24T09:09:59.937" v="1003" actId="26606"/>
        <pc:sldMkLst>
          <pc:docMk/>
          <pc:sldMk cId="1212044151" sldId="265"/>
        </pc:sldMkLst>
        <pc:spChg chg="mod">
          <ac:chgData name="Helen Richards" userId="56a250b6-b6ed-4d0a-ba2a-71529d153664" providerId="ADAL" clId="{CF70238A-DD3F-46FC-9C31-69E4D5A3AE5F}" dt="2020-06-24T09:09:59.937" v="1003" actId="26606"/>
          <ac:spMkLst>
            <pc:docMk/>
            <pc:sldMk cId="1212044151" sldId="265"/>
            <ac:spMk id="2" creationId="{168FBAE8-2DD6-45C6-ADE1-B9B93DD27761}"/>
          </ac:spMkLst>
        </pc:spChg>
        <pc:spChg chg="mod">
          <ac:chgData name="Helen Richards" userId="56a250b6-b6ed-4d0a-ba2a-71529d153664" providerId="ADAL" clId="{CF70238A-DD3F-46FC-9C31-69E4D5A3AE5F}" dt="2020-06-24T09:09:59.937" v="1003" actId="26606"/>
          <ac:spMkLst>
            <pc:docMk/>
            <pc:sldMk cId="1212044151" sldId="265"/>
            <ac:spMk id="3" creationId="{F0C917CF-5313-4C20-A166-367CD6442951}"/>
          </ac:spMkLst>
        </pc:spChg>
        <pc:spChg chg="add">
          <ac:chgData name="Helen Richards" userId="56a250b6-b6ed-4d0a-ba2a-71529d153664" providerId="ADAL" clId="{CF70238A-DD3F-46FC-9C31-69E4D5A3AE5F}" dt="2020-06-24T09:09:59.937" v="1003" actId="26606"/>
          <ac:spMkLst>
            <pc:docMk/>
            <pc:sldMk cId="1212044151" sldId="265"/>
            <ac:spMk id="8" creationId="{9ABC736F-FD1E-4980-876D-E5C38773936B}"/>
          </ac:spMkLst>
        </pc:spChg>
        <pc:spChg chg="add">
          <ac:chgData name="Helen Richards" userId="56a250b6-b6ed-4d0a-ba2a-71529d153664" providerId="ADAL" clId="{CF70238A-DD3F-46FC-9C31-69E4D5A3AE5F}" dt="2020-06-24T09:09:59.937" v="1003" actId="26606"/>
          <ac:spMkLst>
            <pc:docMk/>
            <pc:sldMk cId="1212044151" sldId="265"/>
            <ac:spMk id="10" creationId="{8D98EE46-797C-45B8-8337-491B94E0583F}"/>
          </ac:spMkLst>
        </pc:spChg>
        <pc:spChg chg="add">
          <ac:chgData name="Helen Richards" userId="56a250b6-b6ed-4d0a-ba2a-71529d153664" providerId="ADAL" clId="{CF70238A-DD3F-46FC-9C31-69E4D5A3AE5F}" dt="2020-06-24T09:09:59.937" v="1003" actId="26606"/>
          <ac:spMkLst>
            <pc:docMk/>
            <pc:sldMk cId="1212044151" sldId="265"/>
            <ac:spMk id="14" creationId="{3915B512-930A-40F0-82A6-4895B71A9566}"/>
          </ac:spMkLst>
        </pc:spChg>
        <pc:cxnChg chg="add">
          <ac:chgData name="Helen Richards" userId="56a250b6-b6ed-4d0a-ba2a-71529d153664" providerId="ADAL" clId="{CF70238A-DD3F-46FC-9C31-69E4D5A3AE5F}" dt="2020-06-24T09:09:59.937" v="1003" actId="26606"/>
          <ac:cxnSpMkLst>
            <pc:docMk/>
            <pc:sldMk cId="1212044151" sldId="265"/>
            <ac:cxnSpMk id="12" creationId="{4E4CA735-62CB-4665-AA7D-4A259E3F7CE6}"/>
          </ac:cxnSpMkLst>
        </pc:cxnChg>
      </pc:sldChg>
      <pc:sldChg chg="addSp delSp modSp new mod setBg">
        <pc:chgData name="Helen Richards" userId="56a250b6-b6ed-4d0a-ba2a-71529d153664" providerId="ADAL" clId="{CF70238A-DD3F-46FC-9C31-69E4D5A3AE5F}" dt="2020-06-24T09:22:03.803" v="1413" actId="207"/>
        <pc:sldMkLst>
          <pc:docMk/>
          <pc:sldMk cId="507812966" sldId="266"/>
        </pc:sldMkLst>
        <pc:spChg chg="mod">
          <ac:chgData name="Helen Richards" userId="56a250b6-b6ed-4d0a-ba2a-71529d153664" providerId="ADAL" clId="{CF70238A-DD3F-46FC-9C31-69E4D5A3AE5F}" dt="2020-06-24T09:21:48.571" v="1412" actId="26606"/>
          <ac:spMkLst>
            <pc:docMk/>
            <pc:sldMk cId="507812966" sldId="266"/>
            <ac:spMk id="2" creationId="{ADF56004-33AA-4D38-8287-A167260060F2}"/>
          </ac:spMkLst>
        </pc:spChg>
        <pc:spChg chg="mod ord">
          <ac:chgData name="Helen Richards" userId="56a250b6-b6ed-4d0a-ba2a-71529d153664" providerId="ADAL" clId="{CF70238A-DD3F-46FC-9C31-69E4D5A3AE5F}" dt="2020-06-24T09:22:03.803" v="1413" actId="207"/>
          <ac:spMkLst>
            <pc:docMk/>
            <pc:sldMk cId="507812966" sldId="266"/>
            <ac:spMk id="3" creationId="{64073A17-948D-4B3E-A206-E2A89969E53F}"/>
          </ac:spMkLst>
        </pc:spChg>
        <pc:spChg chg="add del">
          <ac:chgData name="Helen Richards" userId="56a250b6-b6ed-4d0a-ba2a-71529d153664" providerId="ADAL" clId="{CF70238A-DD3F-46FC-9C31-69E4D5A3AE5F}" dt="2020-06-24T09:21:48.571" v="1412" actId="26606"/>
          <ac:spMkLst>
            <pc:docMk/>
            <pc:sldMk cId="507812966" sldId="266"/>
            <ac:spMk id="12" creationId="{3C80E877-4EF9-4E0E-A889-0A6E1CE45C59}"/>
          </ac:spMkLst>
        </pc:spChg>
        <pc:spChg chg="add del">
          <ac:chgData name="Helen Richards" userId="56a250b6-b6ed-4d0a-ba2a-71529d153664" providerId="ADAL" clId="{CF70238A-DD3F-46FC-9C31-69E4D5A3AE5F}" dt="2020-06-24T09:21:48.571" v="1412" actId="26606"/>
          <ac:spMkLst>
            <pc:docMk/>
            <pc:sldMk cId="507812966" sldId="266"/>
            <ac:spMk id="14" creationId="{8A4DDF9A-0228-4E26-AE66-51FAE70AE599}"/>
          </ac:spMkLst>
        </pc:spChg>
        <pc:spChg chg="add del">
          <ac:chgData name="Helen Richards" userId="56a250b6-b6ed-4d0a-ba2a-71529d153664" providerId="ADAL" clId="{CF70238A-DD3F-46FC-9C31-69E4D5A3AE5F}" dt="2020-06-24T09:21:48.571" v="1412" actId="26606"/>
          <ac:spMkLst>
            <pc:docMk/>
            <pc:sldMk cId="507812966" sldId="266"/>
            <ac:spMk id="16" creationId="{44A8F92D-2F33-47F7-A17D-CABF2775A654}"/>
          </ac:spMkLst>
        </pc:spChg>
        <pc:spChg chg="add del">
          <ac:chgData name="Helen Richards" userId="56a250b6-b6ed-4d0a-ba2a-71529d153664" providerId="ADAL" clId="{CF70238A-DD3F-46FC-9C31-69E4D5A3AE5F}" dt="2020-06-24T09:21:48.571" v="1412" actId="26606"/>
          <ac:spMkLst>
            <pc:docMk/>
            <pc:sldMk cId="507812966" sldId="266"/>
            <ac:spMk id="18" creationId="{BCE056DF-0CFD-4922-B495-AF1A572F3D3F}"/>
          </ac:spMkLst>
        </pc:spChg>
        <pc:spChg chg="add del">
          <ac:chgData name="Helen Richards" userId="56a250b6-b6ed-4d0a-ba2a-71529d153664" providerId="ADAL" clId="{CF70238A-DD3F-46FC-9C31-69E4D5A3AE5F}" dt="2020-06-24T09:21:48.571" v="1412" actId="26606"/>
          <ac:spMkLst>
            <pc:docMk/>
            <pc:sldMk cId="507812966" sldId="266"/>
            <ac:spMk id="20" creationId="{B488EC36-B92E-4F03-B3AC-C7231F21E197}"/>
          </ac:spMkLst>
        </pc:spChg>
        <pc:spChg chg="add del">
          <ac:chgData name="Helen Richards" userId="56a250b6-b6ed-4d0a-ba2a-71529d153664" providerId="ADAL" clId="{CF70238A-DD3F-46FC-9C31-69E4D5A3AE5F}" dt="2020-06-24T09:21:48.571" v="1412" actId="26606"/>
          <ac:spMkLst>
            <pc:docMk/>
            <pc:sldMk cId="507812966" sldId="266"/>
            <ac:spMk id="22" creationId="{430E3238-9D1D-4E29-9A62-A7BF47CAA461}"/>
          </ac:spMkLst>
        </pc:spChg>
        <pc:spChg chg="add del">
          <ac:chgData name="Helen Richards" userId="56a250b6-b6ed-4d0a-ba2a-71529d153664" providerId="ADAL" clId="{CF70238A-DD3F-46FC-9C31-69E4D5A3AE5F}" dt="2020-06-24T09:21:48.571" v="1412" actId="26606"/>
          <ac:spMkLst>
            <pc:docMk/>
            <pc:sldMk cId="507812966" sldId="266"/>
            <ac:spMk id="24" creationId="{799DF3ED-145E-4691-8F7D-2B03BA2BFF9D}"/>
          </ac:spMkLst>
        </pc:spChg>
        <pc:spChg chg="add del">
          <ac:chgData name="Helen Richards" userId="56a250b6-b6ed-4d0a-ba2a-71529d153664" providerId="ADAL" clId="{CF70238A-DD3F-46FC-9C31-69E4D5A3AE5F}" dt="2020-06-24T09:21:48.571" v="1412" actId="26606"/>
          <ac:spMkLst>
            <pc:docMk/>
            <pc:sldMk cId="507812966" sldId="266"/>
            <ac:spMk id="26" creationId="{CD1C2A00-3EE0-4A1C-8023-B54217BBE731}"/>
          </ac:spMkLst>
        </pc:spChg>
        <pc:spChg chg="add">
          <ac:chgData name="Helen Richards" userId="56a250b6-b6ed-4d0a-ba2a-71529d153664" providerId="ADAL" clId="{CF70238A-DD3F-46FC-9C31-69E4D5A3AE5F}" dt="2020-06-24T09:21:48.571" v="1412" actId="26606"/>
          <ac:spMkLst>
            <pc:docMk/>
            <pc:sldMk cId="507812966" sldId="266"/>
            <ac:spMk id="33" creationId="{A786B6DB-748F-4EA8-8C89-03456AE5CD53}"/>
          </ac:spMkLst>
        </pc:spChg>
        <pc:spChg chg="add">
          <ac:chgData name="Helen Richards" userId="56a250b6-b6ed-4d0a-ba2a-71529d153664" providerId="ADAL" clId="{CF70238A-DD3F-46FC-9C31-69E4D5A3AE5F}" dt="2020-06-24T09:21:48.571" v="1412" actId="26606"/>
          <ac:spMkLst>
            <pc:docMk/>
            <pc:sldMk cId="507812966" sldId="266"/>
            <ac:spMk id="37" creationId="{CF2F396F-4319-4410-AA23-7B799C883219}"/>
          </ac:spMkLst>
        </pc:spChg>
        <pc:spChg chg="add">
          <ac:chgData name="Helen Richards" userId="56a250b6-b6ed-4d0a-ba2a-71529d153664" providerId="ADAL" clId="{CF70238A-DD3F-46FC-9C31-69E4D5A3AE5F}" dt="2020-06-24T09:21:48.571" v="1412" actId="26606"/>
          <ac:spMkLst>
            <pc:docMk/>
            <pc:sldMk cId="507812966" sldId="266"/>
            <ac:spMk id="39" creationId="{A1914D44-35B2-4E7C-8062-04A7AB0FEA04}"/>
          </ac:spMkLst>
        </pc:spChg>
        <pc:spChg chg="add">
          <ac:chgData name="Helen Richards" userId="56a250b6-b6ed-4d0a-ba2a-71529d153664" providerId="ADAL" clId="{CF70238A-DD3F-46FC-9C31-69E4D5A3AE5F}" dt="2020-06-24T09:21:48.571" v="1412" actId="26606"/>
          <ac:spMkLst>
            <pc:docMk/>
            <pc:sldMk cId="507812966" sldId="266"/>
            <ac:spMk id="41" creationId="{26132D74-70B7-4914-A984-6A7D22566464}"/>
          </ac:spMkLst>
        </pc:spChg>
        <pc:spChg chg="add">
          <ac:chgData name="Helen Richards" userId="56a250b6-b6ed-4d0a-ba2a-71529d153664" providerId="ADAL" clId="{CF70238A-DD3F-46FC-9C31-69E4D5A3AE5F}" dt="2020-06-24T09:21:48.571" v="1412" actId="26606"/>
          <ac:spMkLst>
            <pc:docMk/>
            <pc:sldMk cId="507812966" sldId="266"/>
            <ac:spMk id="43" creationId="{732341C7-CBE7-4714-8A47-5CB05BBC7FDD}"/>
          </ac:spMkLst>
        </pc:spChg>
        <pc:picChg chg="add mod ord">
          <ac:chgData name="Helen Richards" userId="56a250b6-b6ed-4d0a-ba2a-71529d153664" providerId="ADAL" clId="{CF70238A-DD3F-46FC-9C31-69E4D5A3AE5F}" dt="2020-06-24T09:21:48.571" v="1412" actId="26606"/>
          <ac:picMkLst>
            <pc:docMk/>
            <pc:sldMk cId="507812966" sldId="266"/>
            <ac:picMk id="4" creationId="{1F50251F-6430-4A1B-8E4C-16D044305828}"/>
          </ac:picMkLst>
        </pc:picChg>
        <pc:picChg chg="add mod ord">
          <ac:chgData name="Helen Richards" userId="56a250b6-b6ed-4d0a-ba2a-71529d153664" providerId="ADAL" clId="{CF70238A-DD3F-46FC-9C31-69E4D5A3AE5F}" dt="2020-06-24T09:21:48.571" v="1412" actId="26606"/>
          <ac:picMkLst>
            <pc:docMk/>
            <pc:sldMk cId="507812966" sldId="266"/>
            <ac:picMk id="5" creationId="{BEAC1C7C-89CA-4F33-AAF0-2C1EFEF56620}"/>
          </ac:picMkLst>
        </pc:picChg>
        <pc:picChg chg="add mod ord">
          <ac:chgData name="Helen Richards" userId="56a250b6-b6ed-4d0a-ba2a-71529d153664" providerId="ADAL" clId="{CF70238A-DD3F-46FC-9C31-69E4D5A3AE5F}" dt="2020-06-24T09:21:48.571" v="1412" actId="26606"/>
          <ac:picMkLst>
            <pc:docMk/>
            <pc:sldMk cId="507812966" sldId="266"/>
            <ac:picMk id="6" creationId="{20261A3E-C900-4815-8D5A-070258EC5E6B}"/>
          </ac:picMkLst>
        </pc:picChg>
        <pc:picChg chg="add mod ord">
          <ac:chgData name="Helen Richards" userId="56a250b6-b6ed-4d0a-ba2a-71529d153664" providerId="ADAL" clId="{CF70238A-DD3F-46FC-9C31-69E4D5A3AE5F}" dt="2020-06-24T09:21:48.571" v="1412" actId="26606"/>
          <ac:picMkLst>
            <pc:docMk/>
            <pc:sldMk cId="507812966" sldId="266"/>
            <ac:picMk id="7" creationId="{4B3683A3-367C-4683-955A-16428C63F98D}"/>
          </ac:picMkLst>
        </pc:picChg>
        <pc:cxnChg chg="add del">
          <ac:chgData name="Helen Richards" userId="56a250b6-b6ed-4d0a-ba2a-71529d153664" providerId="ADAL" clId="{CF70238A-DD3F-46FC-9C31-69E4D5A3AE5F}" dt="2020-06-24T09:21:48.571" v="1412" actId="26606"/>
          <ac:cxnSpMkLst>
            <pc:docMk/>
            <pc:sldMk cId="507812966" sldId="266"/>
            <ac:cxnSpMk id="28" creationId="{5F9B277D-4FAC-4B0A-AF94-DADB5E3918A8}"/>
          </ac:cxnSpMkLst>
        </pc:cxnChg>
        <pc:cxnChg chg="add">
          <ac:chgData name="Helen Richards" userId="56a250b6-b6ed-4d0a-ba2a-71529d153664" providerId="ADAL" clId="{CF70238A-DD3F-46FC-9C31-69E4D5A3AE5F}" dt="2020-06-24T09:21:48.571" v="1412" actId="26606"/>
          <ac:cxnSpMkLst>
            <pc:docMk/>
            <pc:sldMk cId="507812966" sldId="266"/>
            <ac:cxnSpMk id="35" creationId="{96FDDA62-16B8-4869-83E6-5B74119A4057}"/>
          </ac:cxnSpMkLst>
        </pc:cxnChg>
      </pc:sldChg>
      <pc:sldChg chg="addSp modSp new mod">
        <pc:chgData name="Helen Richards" userId="56a250b6-b6ed-4d0a-ba2a-71529d153664" providerId="ADAL" clId="{CF70238A-DD3F-46FC-9C31-69E4D5A3AE5F}" dt="2020-06-25T16:30:23.835" v="2216" actId="1076"/>
        <pc:sldMkLst>
          <pc:docMk/>
          <pc:sldMk cId="1360248230" sldId="267"/>
        </pc:sldMkLst>
        <pc:spChg chg="mod">
          <ac:chgData name="Helen Richards" userId="56a250b6-b6ed-4d0a-ba2a-71529d153664" providerId="ADAL" clId="{CF70238A-DD3F-46FC-9C31-69E4D5A3AE5F}" dt="2020-06-25T16:28:47.920" v="2209" actId="20577"/>
          <ac:spMkLst>
            <pc:docMk/>
            <pc:sldMk cId="1360248230" sldId="267"/>
            <ac:spMk id="2" creationId="{DDAEB951-B43F-4776-9E22-AB85F9EAD832}"/>
          </ac:spMkLst>
        </pc:spChg>
        <pc:spChg chg="mod">
          <ac:chgData name="Helen Richards" userId="56a250b6-b6ed-4d0a-ba2a-71529d153664" providerId="ADAL" clId="{CF70238A-DD3F-46FC-9C31-69E4D5A3AE5F}" dt="2020-06-25T16:30:04.374" v="2215" actId="1076"/>
          <ac:spMkLst>
            <pc:docMk/>
            <pc:sldMk cId="1360248230" sldId="267"/>
            <ac:spMk id="3" creationId="{C5B91DFB-47B8-4A7F-AFED-6299FC7D620F}"/>
          </ac:spMkLst>
        </pc:spChg>
        <pc:spChg chg="add mod">
          <ac:chgData name="Helen Richards" userId="56a250b6-b6ed-4d0a-ba2a-71529d153664" providerId="ADAL" clId="{CF70238A-DD3F-46FC-9C31-69E4D5A3AE5F}" dt="2020-06-25T16:30:23.835" v="2216" actId="1076"/>
          <ac:spMkLst>
            <pc:docMk/>
            <pc:sldMk cId="1360248230" sldId="267"/>
            <ac:spMk id="4" creationId="{B4C9E644-8EB0-4411-B25F-C79519ABA762}"/>
          </ac:spMkLst>
        </pc:spChg>
      </pc:sldChg>
      <pc:sldChg chg="modSp new mod">
        <pc:chgData name="Helen Richards" userId="56a250b6-b6ed-4d0a-ba2a-71529d153664" providerId="ADAL" clId="{CF70238A-DD3F-46FC-9C31-69E4D5A3AE5F}" dt="2020-06-26T11:12:13.808" v="3733" actId="20577"/>
        <pc:sldMkLst>
          <pc:docMk/>
          <pc:sldMk cId="3305320171" sldId="268"/>
        </pc:sldMkLst>
        <pc:spChg chg="mod">
          <ac:chgData name="Helen Richards" userId="56a250b6-b6ed-4d0a-ba2a-71529d153664" providerId="ADAL" clId="{CF70238A-DD3F-46FC-9C31-69E4D5A3AE5F}" dt="2020-06-24T11:48:43.225" v="1511" actId="20577"/>
          <ac:spMkLst>
            <pc:docMk/>
            <pc:sldMk cId="3305320171" sldId="268"/>
            <ac:spMk id="2" creationId="{9ECB5B48-8A63-43B1-8D89-09C49B4B2BC2}"/>
          </ac:spMkLst>
        </pc:spChg>
        <pc:spChg chg="mod">
          <ac:chgData name="Helen Richards" userId="56a250b6-b6ed-4d0a-ba2a-71529d153664" providerId="ADAL" clId="{CF70238A-DD3F-46FC-9C31-69E4D5A3AE5F}" dt="2020-06-26T11:12:13.808" v="3733" actId="20577"/>
          <ac:spMkLst>
            <pc:docMk/>
            <pc:sldMk cId="3305320171" sldId="268"/>
            <ac:spMk id="3" creationId="{2B434407-0B6C-4274-BD88-3AA38387D9EA}"/>
          </ac:spMkLst>
        </pc:spChg>
      </pc:sldChg>
      <pc:sldChg chg="addSp modSp new add del mod">
        <pc:chgData name="Helen Richards" userId="56a250b6-b6ed-4d0a-ba2a-71529d153664" providerId="ADAL" clId="{CF70238A-DD3F-46FC-9C31-69E4D5A3AE5F}" dt="2020-06-25T17:58:06.714" v="3516" actId="47"/>
        <pc:sldMkLst>
          <pc:docMk/>
          <pc:sldMk cId="3417164777" sldId="269"/>
        </pc:sldMkLst>
        <pc:spChg chg="mod">
          <ac:chgData name="Helen Richards" userId="56a250b6-b6ed-4d0a-ba2a-71529d153664" providerId="ADAL" clId="{CF70238A-DD3F-46FC-9C31-69E4D5A3AE5F}" dt="2020-06-25T16:57:13.436" v="2564" actId="20577"/>
          <ac:spMkLst>
            <pc:docMk/>
            <pc:sldMk cId="3417164777" sldId="269"/>
            <ac:spMk id="2" creationId="{75061AED-685A-45A9-AD79-29117B8B4402}"/>
          </ac:spMkLst>
        </pc:spChg>
        <pc:spChg chg="mod">
          <ac:chgData name="Helen Richards" userId="56a250b6-b6ed-4d0a-ba2a-71529d153664" providerId="ADAL" clId="{CF70238A-DD3F-46FC-9C31-69E4D5A3AE5F}" dt="2020-06-24T11:50:41.177" v="1829" actId="20577"/>
          <ac:spMkLst>
            <pc:docMk/>
            <pc:sldMk cId="3417164777" sldId="269"/>
            <ac:spMk id="3" creationId="{B13F18C9-00BD-419D-9C8F-F2ED43568293}"/>
          </ac:spMkLst>
        </pc:spChg>
        <pc:spChg chg="add mod">
          <ac:chgData name="Helen Richards" userId="56a250b6-b6ed-4d0a-ba2a-71529d153664" providerId="ADAL" clId="{CF70238A-DD3F-46FC-9C31-69E4D5A3AE5F}" dt="2020-06-25T17:36:05.753" v="2572" actId="115"/>
          <ac:spMkLst>
            <pc:docMk/>
            <pc:sldMk cId="3417164777" sldId="269"/>
            <ac:spMk id="4" creationId="{3C5D0F1E-9122-4A53-8948-A5B5C7F251DB}"/>
          </ac:spMkLst>
        </pc:spChg>
      </pc:sldChg>
      <pc:sldChg chg="addSp modSp new del mod">
        <pc:chgData name="Helen Richards" userId="56a250b6-b6ed-4d0a-ba2a-71529d153664" providerId="ADAL" clId="{CF70238A-DD3F-46FC-9C31-69E4D5A3AE5F}" dt="2020-06-25T18:05:18.444" v="3703" actId="47"/>
        <pc:sldMkLst>
          <pc:docMk/>
          <pc:sldMk cId="1872639553" sldId="270"/>
        </pc:sldMkLst>
        <pc:spChg chg="mod">
          <ac:chgData name="Helen Richards" userId="56a250b6-b6ed-4d0a-ba2a-71529d153664" providerId="ADAL" clId="{CF70238A-DD3F-46FC-9C31-69E4D5A3AE5F}" dt="2020-06-25T18:01:48.641" v="3546" actId="114"/>
          <ac:spMkLst>
            <pc:docMk/>
            <pc:sldMk cId="1872639553" sldId="270"/>
            <ac:spMk id="2" creationId="{EBEB7FAB-5688-4703-AD96-BAFB2BA03671}"/>
          </ac:spMkLst>
        </pc:spChg>
        <pc:spChg chg="mod">
          <ac:chgData name="Helen Richards" userId="56a250b6-b6ed-4d0a-ba2a-71529d153664" providerId="ADAL" clId="{CF70238A-DD3F-46FC-9C31-69E4D5A3AE5F}" dt="2020-06-24T12:13:33.102" v="2192" actId="14100"/>
          <ac:spMkLst>
            <pc:docMk/>
            <pc:sldMk cId="1872639553" sldId="270"/>
            <ac:spMk id="3" creationId="{C1E90B1C-F4DB-42BD-BD7F-27695AE70A46}"/>
          </ac:spMkLst>
        </pc:spChg>
        <pc:spChg chg="add mod">
          <ac:chgData name="Helen Richards" userId="56a250b6-b6ed-4d0a-ba2a-71529d153664" providerId="ADAL" clId="{CF70238A-DD3F-46FC-9C31-69E4D5A3AE5F}" dt="2020-06-24T12:05:18.526" v="2095" actId="114"/>
          <ac:spMkLst>
            <pc:docMk/>
            <pc:sldMk cId="1872639553" sldId="270"/>
            <ac:spMk id="4" creationId="{7E2D899B-38C6-4FE7-A138-C87BDC47CF4B}"/>
          </ac:spMkLst>
        </pc:spChg>
      </pc:sldChg>
      <pc:sldChg chg="addSp delSp modSp new mod">
        <pc:chgData name="Helen Richards" userId="56a250b6-b6ed-4d0a-ba2a-71529d153664" providerId="ADAL" clId="{CF70238A-DD3F-46FC-9C31-69E4D5A3AE5F}" dt="2020-06-25T17:57:54.863" v="3515" actId="1076"/>
        <pc:sldMkLst>
          <pc:docMk/>
          <pc:sldMk cId="3404759790" sldId="271"/>
        </pc:sldMkLst>
        <pc:spChg chg="mod">
          <ac:chgData name="Helen Richards" userId="56a250b6-b6ed-4d0a-ba2a-71529d153664" providerId="ADAL" clId="{CF70238A-DD3F-46FC-9C31-69E4D5A3AE5F}" dt="2020-06-25T17:46:16.808" v="3470" actId="20577"/>
          <ac:spMkLst>
            <pc:docMk/>
            <pc:sldMk cId="3404759790" sldId="271"/>
            <ac:spMk id="2" creationId="{9B0DE348-81E6-4CCE-B310-0F2CE10CCA68}"/>
          </ac:spMkLst>
        </pc:spChg>
        <pc:spChg chg="del">
          <ac:chgData name="Helen Richards" userId="56a250b6-b6ed-4d0a-ba2a-71529d153664" providerId="ADAL" clId="{CF70238A-DD3F-46FC-9C31-69E4D5A3AE5F}" dt="2020-06-25T17:37:24.712" v="2589" actId="478"/>
          <ac:spMkLst>
            <pc:docMk/>
            <pc:sldMk cId="3404759790" sldId="271"/>
            <ac:spMk id="3" creationId="{FF860297-D9D8-442F-9ADA-B21A085CD4A0}"/>
          </ac:spMkLst>
        </pc:spChg>
        <pc:spChg chg="mod">
          <ac:chgData name="Helen Richards" userId="56a250b6-b6ed-4d0a-ba2a-71529d153664" providerId="ADAL" clId="{CF70238A-DD3F-46FC-9C31-69E4D5A3AE5F}" dt="2020-06-25T17:47:18.719" v="3482" actId="255"/>
          <ac:spMkLst>
            <pc:docMk/>
            <pc:sldMk cId="3404759790" sldId="271"/>
            <ac:spMk id="4" creationId="{65DB62AC-CF64-4402-9FE3-230FEA9ABEAD}"/>
          </ac:spMkLst>
        </pc:spChg>
        <pc:spChg chg="del">
          <ac:chgData name="Helen Richards" userId="56a250b6-b6ed-4d0a-ba2a-71529d153664" providerId="ADAL" clId="{CF70238A-DD3F-46FC-9C31-69E4D5A3AE5F}" dt="2020-06-25T17:37:37.331" v="2593" actId="478"/>
          <ac:spMkLst>
            <pc:docMk/>
            <pc:sldMk cId="3404759790" sldId="271"/>
            <ac:spMk id="5" creationId="{1FEEDFCC-527C-49C7-986A-2299E76A77DC}"/>
          </ac:spMkLst>
        </pc:spChg>
        <pc:spChg chg="mod">
          <ac:chgData name="Helen Richards" userId="56a250b6-b6ed-4d0a-ba2a-71529d153664" providerId="ADAL" clId="{CF70238A-DD3F-46FC-9C31-69E4D5A3AE5F}" dt="2020-06-25T17:46:00.329" v="3456" actId="20577"/>
          <ac:spMkLst>
            <pc:docMk/>
            <pc:sldMk cId="3404759790" sldId="271"/>
            <ac:spMk id="6" creationId="{26105EEC-7709-42CA-9A67-0C4623B080E2}"/>
          </ac:spMkLst>
        </pc:spChg>
        <pc:spChg chg="add mod">
          <ac:chgData name="Helen Richards" userId="56a250b6-b6ed-4d0a-ba2a-71529d153664" providerId="ADAL" clId="{CF70238A-DD3F-46FC-9C31-69E4D5A3AE5F}" dt="2020-06-25T17:57:54.863" v="3515" actId="1076"/>
          <ac:spMkLst>
            <pc:docMk/>
            <pc:sldMk cId="3404759790" sldId="271"/>
            <ac:spMk id="7" creationId="{133936E2-9A5D-4260-8F8B-B77DFE82CBA2}"/>
          </ac:spMkLst>
        </pc:spChg>
      </pc:sldChg>
      <pc:sldChg chg="addSp delSp modSp new mod">
        <pc:chgData name="Helen Richards" userId="56a250b6-b6ed-4d0a-ba2a-71529d153664" providerId="ADAL" clId="{CF70238A-DD3F-46FC-9C31-69E4D5A3AE5F}" dt="2020-06-25T18:04:57.823" v="3702" actId="20577"/>
        <pc:sldMkLst>
          <pc:docMk/>
          <pc:sldMk cId="175820249" sldId="272"/>
        </pc:sldMkLst>
        <pc:spChg chg="mod">
          <ac:chgData name="Helen Richards" userId="56a250b6-b6ed-4d0a-ba2a-71529d153664" providerId="ADAL" clId="{CF70238A-DD3F-46FC-9C31-69E4D5A3AE5F}" dt="2020-06-25T18:02:02.932" v="3559" actId="20577"/>
          <ac:spMkLst>
            <pc:docMk/>
            <pc:sldMk cId="175820249" sldId="272"/>
            <ac:spMk id="2" creationId="{2D84B278-F3D0-4260-B8BA-9FAA17BAC5F5}"/>
          </ac:spMkLst>
        </pc:spChg>
        <pc:spChg chg="del">
          <ac:chgData name="Helen Richards" userId="56a250b6-b6ed-4d0a-ba2a-71529d153664" providerId="ADAL" clId="{CF70238A-DD3F-46FC-9C31-69E4D5A3AE5F}" dt="2020-06-25T18:02:07.418" v="3560" actId="478"/>
          <ac:spMkLst>
            <pc:docMk/>
            <pc:sldMk cId="175820249" sldId="272"/>
            <ac:spMk id="3" creationId="{D583A07E-5811-42FE-88A3-7F5B0CB7796E}"/>
          </ac:spMkLst>
        </pc:spChg>
        <pc:spChg chg="mod">
          <ac:chgData name="Helen Richards" userId="56a250b6-b6ed-4d0a-ba2a-71529d153664" providerId="ADAL" clId="{CF70238A-DD3F-46FC-9C31-69E4D5A3AE5F}" dt="2020-06-25T18:04:04.214" v="3606" actId="403"/>
          <ac:spMkLst>
            <pc:docMk/>
            <pc:sldMk cId="175820249" sldId="272"/>
            <ac:spMk id="4" creationId="{0B757369-1DFE-44F8-804D-FE8C95603A2D}"/>
          </ac:spMkLst>
        </pc:spChg>
        <pc:spChg chg="del">
          <ac:chgData name="Helen Richards" userId="56a250b6-b6ed-4d0a-ba2a-71529d153664" providerId="ADAL" clId="{CF70238A-DD3F-46FC-9C31-69E4D5A3AE5F}" dt="2020-06-25T18:02:15.026" v="3562" actId="478"/>
          <ac:spMkLst>
            <pc:docMk/>
            <pc:sldMk cId="175820249" sldId="272"/>
            <ac:spMk id="5" creationId="{26980866-C423-4307-A8E0-BB7390FF5A92}"/>
          </ac:spMkLst>
        </pc:spChg>
        <pc:spChg chg="mod">
          <ac:chgData name="Helen Richards" userId="56a250b6-b6ed-4d0a-ba2a-71529d153664" providerId="ADAL" clId="{CF70238A-DD3F-46FC-9C31-69E4D5A3AE5F}" dt="2020-06-25T18:04:10.362" v="3608" actId="403"/>
          <ac:spMkLst>
            <pc:docMk/>
            <pc:sldMk cId="175820249" sldId="272"/>
            <ac:spMk id="6" creationId="{16F4C7CC-DBE3-4CFF-89B3-4546B09CBA4A}"/>
          </ac:spMkLst>
        </pc:spChg>
        <pc:spChg chg="add mod">
          <ac:chgData name="Helen Richards" userId="56a250b6-b6ed-4d0a-ba2a-71529d153664" providerId="ADAL" clId="{CF70238A-DD3F-46FC-9C31-69E4D5A3AE5F}" dt="2020-06-25T18:04:57.823" v="3702" actId="20577"/>
          <ac:spMkLst>
            <pc:docMk/>
            <pc:sldMk cId="175820249" sldId="272"/>
            <ac:spMk id="7" creationId="{657A7126-8E35-4858-9693-3F8DB500E327}"/>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F23AB2-E7FD-4F54-B22F-C5F2E34BFB31}"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F8FD9AAB-8052-450A-9EB2-AD56984B0972}">
      <dgm:prSet/>
      <dgm:spPr/>
      <dgm:t>
        <a:bodyPr/>
        <a:lstStyle/>
        <a:p>
          <a:r>
            <a:rPr lang="en-GB"/>
            <a:t>1. Unseen translation</a:t>
          </a:r>
          <a:endParaRPr lang="en-US"/>
        </a:p>
      </dgm:t>
    </dgm:pt>
    <dgm:pt modelId="{AD79ECB5-9C5F-4549-B768-6073D46810FB}" type="parTrans" cxnId="{74FF29D3-E2F2-49D0-89E8-724C8521490E}">
      <dgm:prSet/>
      <dgm:spPr/>
      <dgm:t>
        <a:bodyPr/>
        <a:lstStyle/>
        <a:p>
          <a:endParaRPr lang="en-US"/>
        </a:p>
      </dgm:t>
    </dgm:pt>
    <dgm:pt modelId="{4FF482F7-6441-4D93-9A1D-37E6775904E4}" type="sibTrans" cxnId="{74FF29D3-E2F2-49D0-89E8-724C8521490E}">
      <dgm:prSet/>
      <dgm:spPr/>
      <dgm:t>
        <a:bodyPr/>
        <a:lstStyle/>
        <a:p>
          <a:endParaRPr lang="en-US"/>
        </a:p>
      </dgm:t>
    </dgm:pt>
    <dgm:pt modelId="{70C94453-519B-40AE-BEBC-026EF2900259}">
      <dgm:prSet/>
      <dgm:spPr/>
      <dgm:t>
        <a:bodyPr/>
        <a:lstStyle/>
        <a:p>
          <a:r>
            <a:rPr lang="en-GB"/>
            <a:t>2. Prose composition or comprehension </a:t>
          </a:r>
          <a:endParaRPr lang="en-US"/>
        </a:p>
      </dgm:t>
    </dgm:pt>
    <dgm:pt modelId="{4EA11E76-E4EF-4CBD-8E36-878BC7F74D04}" type="parTrans" cxnId="{43045C96-9D68-47D3-96FB-A2673BCC81ED}">
      <dgm:prSet/>
      <dgm:spPr/>
      <dgm:t>
        <a:bodyPr/>
        <a:lstStyle/>
        <a:p>
          <a:endParaRPr lang="en-US"/>
        </a:p>
      </dgm:t>
    </dgm:pt>
    <dgm:pt modelId="{E7DF3EBE-B3B6-4B32-B5D3-4DD8605D591E}" type="sibTrans" cxnId="{43045C96-9D68-47D3-96FB-A2673BCC81ED}">
      <dgm:prSet/>
      <dgm:spPr/>
      <dgm:t>
        <a:bodyPr/>
        <a:lstStyle/>
        <a:p>
          <a:endParaRPr lang="en-US"/>
        </a:p>
      </dgm:t>
    </dgm:pt>
    <dgm:pt modelId="{F2875031-FE21-4793-A728-9C7A7A6C9940}">
      <dgm:prSet/>
      <dgm:spPr/>
      <dgm:t>
        <a:bodyPr/>
        <a:lstStyle/>
        <a:p>
          <a:r>
            <a:rPr lang="en-GB" dirty="0"/>
            <a:t>3. a) Verse literature</a:t>
          </a:r>
          <a:endParaRPr lang="en-US" dirty="0"/>
        </a:p>
      </dgm:t>
    </dgm:pt>
    <dgm:pt modelId="{EDCF8EA6-B9B5-420F-99EC-50FD0E0E64AE}" type="parTrans" cxnId="{E436F8A7-4CBD-477A-9455-E8C0DB9A74E7}">
      <dgm:prSet/>
      <dgm:spPr/>
      <dgm:t>
        <a:bodyPr/>
        <a:lstStyle/>
        <a:p>
          <a:endParaRPr lang="en-US"/>
        </a:p>
      </dgm:t>
    </dgm:pt>
    <dgm:pt modelId="{F93CB714-898A-48FA-974A-2A56F47DE5E1}" type="sibTrans" cxnId="{E436F8A7-4CBD-477A-9455-E8C0DB9A74E7}">
      <dgm:prSet/>
      <dgm:spPr/>
      <dgm:t>
        <a:bodyPr/>
        <a:lstStyle/>
        <a:p>
          <a:endParaRPr lang="en-US"/>
        </a:p>
      </dgm:t>
    </dgm:pt>
    <dgm:pt modelId="{360AE7EA-3ECC-4B27-B1F7-F14A663DE65E}">
      <dgm:prSet/>
      <dgm:spPr/>
      <dgm:t>
        <a:bodyPr/>
        <a:lstStyle/>
        <a:p>
          <a:r>
            <a:rPr lang="en-GB" dirty="0"/>
            <a:t>    b) Prose literature</a:t>
          </a:r>
          <a:endParaRPr lang="en-US" dirty="0"/>
        </a:p>
      </dgm:t>
    </dgm:pt>
    <dgm:pt modelId="{6CFA6381-1B66-4BAE-851B-C68F7A18B547}" type="parTrans" cxnId="{819E8B9D-B240-4853-A09C-8F508CDC024A}">
      <dgm:prSet/>
      <dgm:spPr/>
      <dgm:t>
        <a:bodyPr/>
        <a:lstStyle/>
        <a:p>
          <a:endParaRPr lang="en-US"/>
        </a:p>
      </dgm:t>
    </dgm:pt>
    <dgm:pt modelId="{7892EC71-BA6B-4D34-B414-FC85A61AA436}" type="sibTrans" cxnId="{819E8B9D-B240-4853-A09C-8F508CDC024A}">
      <dgm:prSet/>
      <dgm:spPr/>
      <dgm:t>
        <a:bodyPr/>
        <a:lstStyle/>
        <a:p>
          <a:endParaRPr lang="en-US"/>
        </a:p>
      </dgm:t>
    </dgm:pt>
    <dgm:pt modelId="{BBC3A5C5-5843-4414-8231-5AABC1804C10}">
      <dgm:prSet/>
      <dgm:spPr/>
      <dgm:t>
        <a:bodyPr/>
        <a:lstStyle/>
        <a:p>
          <a:r>
            <a:rPr lang="en-GB"/>
            <a:t>Today we’ll have a glimpse of each!</a:t>
          </a:r>
          <a:endParaRPr lang="en-US"/>
        </a:p>
      </dgm:t>
    </dgm:pt>
    <dgm:pt modelId="{36BA6D3E-F72E-415B-BA10-67E6CBC313C7}" type="parTrans" cxnId="{64CC6B1D-D721-4FBA-96C1-D0CDA12614EA}">
      <dgm:prSet/>
      <dgm:spPr/>
      <dgm:t>
        <a:bodyPr/>
        <a:lstStyle/>
        <a:p>
          <a:endParaRPr lang="en-US"/>
        </a:p>
      </dgm:t>
    </dgm:pt>
    <dgm:pt modelId="{8AA2A95A-48F4-45A5-B9B6-1080D6ECB39A}" type="sibTrans" cxnId="{64CC6B1D-D721-4FBA-96C1-D0CDA12614EA}">
      <dgm:prSet/>
      <dgm:spPr/>
      <dgm:t>
        <a:bodyPr/>
        <a:lstStyle/>
        <a:p>
          <a:endParaRPr lang="en-US"/>
        </a:p>
      </dgm:t>
    </dgm:pt>
    <dgm:pt modelId="{86B84855-D8E0-462D-AD23-52C994572326}" type="pres">
      <dgm:prSet presAssocID="{CBF23AB2-E7FD-4F54-B22F-C5F2E34BFB31}" presName="root" presStyleCnt="0">
        <dgm:presLayoutVars>
          <dgm:dir/>
          <dgm:resizeHandles val="exact"/>
        </dgm:presLayoutVars>
      </dgm:prSet>
      <dgm:spPr/>
    </dgm:pt>
    <dgm:pt modelId="{49342627-07E1-4FC6-A51E-255110EBADC7}" type="pres">
      <dgm:prSet presAssocID="{F8FD9AAB-8052-450A-9EB2-AD56984B0972}" presName="compNode" presStyleCnt="0"/>
      <dgm:spPr/>
    </dgm:pt>
    <dgm:pt modelId="{C95F9315-D009-486C-897B-1A00EA35CFDA}" type="pres">
      <dgm:prSet presAssocID="{F8FD9AAB-8052-450A-9EB2-AD56984B0972}" presName="bgRect" presStyleLbl="bgShp" presStyleIdx="0" presStyleCnt="5"/>
      <dgm:spPr/>
    </dgm:pt>
    <dgm:pt modelId="{462ABF2C-2C2D-44F5-91B4-5D821BBD6D51}" type="pres">
      <dgm:prSet presAssocID="{F8FD9AAB-8052-450A-9EB2-AD56984B0972}"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lind"/>
        </a:ext>
      </dgm:extLst>
    </dgm:pt>
    <dgm:pt modelId="{7C13906E-BDBF-4303-A6BA-725C42EC85D3}" type="pres">
      <dgm:prSet presAssocID="{F8FD9AAB-8052-450A-9EB2-AD56984B0972}" presName="spaceRect" presStyleCnt="0"/>
      <dgm:spPr/>
    </dgm:pt>
    <dgm:pt modelId="{D88A6969-FA03-46CC-9C3A-7BC085F3047C}" type="pres">
      <dgm:prSet presAssocID="{F8FD9AAB-8052-450A-9EB2-AD56984B0972}" presName="parTx" presStyleLbl="revTx" presStyleIdx="0" presStyleCnt="5">
        <dgm:presLayoutVars>
          <dgm:chMax val="0"/>
          <dgm:chPref val="0"/>
        </dgm:presLayoutVars>
      </dgm:prSet>
      <dgm:spPr/>
    </dgm:pt>
    <dgm:pt modelId="{439670B7-343E-413F-B3BB-26C22F530BFE}" type="pres">
      <dgm:prSet presAssocID="{4FF482F7-6441-4D93-9A1D-37E6775904E4}" presName="sibTrans" presStyleCnt="0"/>
      <dgm:spPr/>
    </dgm:pt>
    <dgm:pt modelId="{E4036913-A518-4301-83DD-BB62BC2AEE5D}" type="pres">
      <dgm:prSet presAssocID="{70C94453-519B-40AE-BEBC-026EF2900259}" presName="compNode" presStyleCnt="0"/>
      <dgm:spPr/>
    </dgm:pt>
    <dgm:pt modelId="{D2F8E2A7-F8D8-4F55-984C-9F32D2E44087}" type="pres">
      <dgm:prSet presAssocID="{70C94453-519B-40AE-BEBC-026EF2900259}" presName="bgRect" presStyleLbl="bgShp" presStyleIdx="1" presStyleCnt="5"/>
      <dgm:spPr/>
    </dgm:pt>
    <dgm:pt modelId="{F5431E7B-3BB1-49CA-855A-045C7908A684}" type="pres">
      <dgm:prSet presAssocID="{70C94453-519B-40AE-BEBC-026EF2900259}"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encil"/>
        </a:ext>
      </dgm:extLst>
    </dgm:pt>
    <dgm:pt modelId="{DD33614C-B348-43CA-A2E4-D43DAE3A6DA3}" type="pres">
      <dgm:prSet presAssocID="{70C94453-519B-40AE-BEBC-026EF2900259}" presName="spaceRect" presStyleCnt="0"/>
      <dgm:spPr/>
    </dgm:pt>
    <dgm:pt modelId="{F3491A4C-A513-468F-A382-17A733B9F9D8}" type="pres">
      <dgm:prSet presAssocID="{70C94453-519B-40AE-BEBC-026EF2900259}" presName="parTx" presStyleLbl="revTx" presStyleIdx="1" presStyleCnt="5">
        <dgm:presLayoutVars>
          <dgm:chMax val="0"/>
          <dgm:chPref val="0"/>
        </dgm:presLayoutVars>
      </dgm:prSet>
      <dgm:spPr/>
    </dgm:pt>
    <dgm:pt modelId="{0B8AB60F-1F04-41D1-9170-74A6665EFE7F}" type="pres">
      <dgm:prSet presAssocID="{E7DF3EBE-B3B6-4B32-B5D3-4DD8605D591E}" presName="sibTrans" presStyleCnt="0"/>
      <dgm:spPr/>
    </dgm:pt>
    <dgm:pt modelId="{6DEA3B2A-2FC2-4CF7-BABD-C2CFC5FAF6AA}" type="pres">
      <dgm:prSet presAssocID="{F2875031-FE21-4793-A728-9C7A7A6C9940}" presName="compNode" presStyleCnt="0"/>
      <dgm:spPr/>
    </dgm:pt>
    <dgm:pt modelId="{F859CFC6-9A42-4FC6-8B1E-4EE8897373D5}" type="pres">
      <dgm:prSet presAssocID="{F2875031-FE21-4793-A728-9C7A7A6C9940}" presName="bgRect" presStyleLbl="bgShp" presStyleIdx="2" presStyleCnt="5"/>
      <dgm:spPr/>
    </dgm:pt>
    <dgm:pt modelId="{A24E2365-6E2E-4C57-8D75-FF5574A5BEDF}" type="pres">
      <dgm:prSet presAssocID="{F2875031-FE21-4793-A728-9C7A7A6C9940}"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ooks"/>
        </a:ext>
      </dgm:extLst>
    </dgm:pt>
    <dgm:pt modelId="{B45CCD11-E0BB-429B-B44E-1154C91F7476}" type="pres">
      <dgm:prSet presAssocID="{F2875031-FE21-4793-A728-9C7A7A6C9940}" presName="spaceRect" presStyleCnt="0"/>
      <dgm:spPr/>
    </dgm:pt>
    <dgm:pt modelId="{1BFB3B89-FA5A-4B7E-98BC-45AB1C4B9526}" type="pres">
      <dgm:prSet presAssocID="{F2875031-FE21-4793-A728-9C7A7A6C9940}" presName="parTx" presStyleLbl="revTx" presStyleIdx="2" presStyleCnt="5">
        <dgm:presLayoutVars>
          <dgm:chMax val="0"/>
          <dgm:chPref val="0"/>
        </dgm:presLayoutVars>
      </dgm:prSet>
      <dgm:spPr/>
    </dgm:pt>
    <dgm:pt modelId="{21A0CAEB-CF4D-4D21-9716-1B7D392E40F8}" type="pres">
      <dgm:prSet presAssocID="{F93CB714-898A-48FA-974A-2A56F47DE5E1}" presName="sibTrans" presStyleCnt="0"/>
      <dgm:spPr/>
    </dgm:pt>
    <dgm:pt modelId="{35FC1530-EDC6-4E43-9186-5C8802A94D46}" type="pres">
      <dgm:prSet presAssocID="{360AE7EA-3ECC-4B27-B1F7-F14A663DE65E}" presName="compNode" presStyleCnt="0"/>
      <dgm:spPr/>
    </dgm:pt>
    <dgm:pt modelId="{874F2950-8854-4B37-803D-CCC885DE85E8}" type="pres">
      <dgm:prSet presAssocID="{360AE7EA-3ECC-4B27-B1F7-F14A663DE65E}" presName="bgRect" presStyleLbl="bgShp" presStyleIdx="3" presStyleCnt="5"/>
      <dgm:spPr/>
    </dgm:pt>
    <dgm:pt modelId="{74D2ECDD-F88A-4B43-AD3F-9C6B17B8ACE7}" type="pres">
      <dgm:prSet presAssocID="{360AE7EA-3ECC-4B27-B1F7-F14A663DE65E}"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Open Book"/>
        </a:ext>
      </dgm:extLst>
    </dgm:pt>
    <dgm:pt modelId="{7C1603CF-651C-42E4-9F57-13BAB31C9AC4}" type="pres">
      <dgm:prSet presAssocID="{360AE7EA-3ECC-4B27-B1F7-F14A663DE65E}" presName="spaceRect" presStyleCnt="0"/>
      <dgm:spPr/>
    </dgm:pt>
    <dgm:pt modelId="{FC745E56-D91B-4B99-81E2-8E2A2DD9256B}" type="pres">
      <dgm:prSet presAssocID="{360AE7EA-3ECC-4B27-B1F7-F14A663DE65E}" presName="parTx" presStyleLbl="revTx" presStyleIdx="3" presStyleCnt="5">
        <dgm:presLayoutVars>
          <dgm:chMax val="0"/>
          <dgm:chPref val="0"/>
        </dgm:presLayoutVars>
      </dgm:prSet>
      <dgm:spPr/>
    </dgm:pt>
    <dgm:pt modelId="{13C9A9D3-A295-4138-991D-BB4E0309DAB9}" type="pres">
      <dgm:prSet presAssocID="{7892EC71-BA6B-4D34-B414-FC85A61AA436}" presName="sibTrans" presStyleCnt="0"/>
      <dgm:spPr/>
    </dgm:pt>
    <dgm:pt modelId="{7C37FFE9-C377-4644-B0F1-34DC6B86FE2F}" type="pres">
      <dgm:prSet presAssocID="{BBC3A5C5-5843-4414-8231-5AABC1804C10}" presName="compNode" presStyleCnt="0"/>
      <dgm:spPr/>
    </dgm:pt>
    <dgm:pt modelId="{4900F0E2-354E-445D-A74F-F7E4C2AE1218}" type="pres">
      <dgm:prSet presAssocID="{BBC3A5C5-5843-4414-8231-5AABC1804C10}" presName="bgRect" presStyleLbl="bgShp" presStyleIdx="4" presStyleCnt="5"/>
      <dgm:spPr/>
    </dgm:pt>
    <dgm:pt modelId="{66CDF32E-AFA2-44FD-AB46-BE88EA07E743}" type="pres">
      <dgm:prSet presAssocID="{BBC3A5C5-5843-4414-8231-5AABC1804C10}"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usiness Growth"/>
        </a:ext>
      </dgm:extLst>
    </dgm:pt>
    <dgm:pt modelId="{AD15A177-5E61-4630-B1E1-F446F11759DB}" type="pres">
      <dgm:prSet presAssocID="{BBC3A5C5-5843-4414-8231-5AABC1804C10}" presName="spaceRect" presStyleCnt="0"/>
      <dgm:spPr/>
    </dgm:pt>
    <dgm:pt modelId="{62A75462-1FDF-4D3B-AEBA-25D9DF198462}" type="pres">
      <dgm:prSet presAssocID="{BBC3A5C5-5843-4414-8231-5AABC1804C10}" presName="parTx" presStyleLbl="revTx" presStyleIdx="4" presStyleCnt="5">
        <dgm:presLayoutVars>
          <dgm:chMax val="0"/>
          <dgm:chPref val="0"/>
        </dgm:presLayoutVars>
      </dgm:prSet>
      <dgm:spPr/>
    </dgm:pt>
  </dgm:ptLst>
  <dgm:cxnLst>
    <dgm:cxn modelId="{64CC6B1D-D721-4FBA-96C1-D0CDA12614EA}" srcId="{CBF23AB2-E7FD-4F54-B22F-C5F2E34BFB31}" destId="{BBC3A5C5-5843-4414-8231-5AABC1804C10}" srcOrd="4" destOrd="0" parTransId="{36BA6D3E-F72E-415B-BA10-67E6CBC313C7}" sibTransId="{8AA2A95A-48F4-45A5-B9B6-1080D6ECB39A}"/>
    <dgm:cxn modelId="{FD767B20-ECC2-4391-AE57-930CFA059956}" type="presOf" srcId="{F2875031-FE21-4793-A728-9C7A7A6C9940}" destId="{1BFB3B89-FA5A-4B7E-98BC-45AB1C4B9526}" srcOrd="0" destOrd="0" presId="urn:microsoft.com/office/officeart/2018/2/layout/IconVerticalSolidList"/>
    <dgm:cxn modelId="{B4A31F21-80AB-411A-8617-9865C254D490}" type="presOf" srcId="{F8FD9AAB-8052-450A-9EB2-AD56984B0972}" destId="{D88A6969-FA03-46CC-9C3A-7BC085F3047C}" srcOrd="0" destOrd="0" presId="urn:microsoft.com/office/officeart/2018/2/layout/IconVerticalSolidList"/>
    <dgm:cxn modelId="{D7C29034-7623-47DF-9D79-AE51E212A544}" type="presOf" srcId="{70C94453-519B-40AE-BEBC-026EF2900259}" destId="{F3491A4C-A513-468F-A382-17A733B9F9D8}" srcOrd="0" destOrd="0" presId="urn:microsoft.com/office/officeart/2018/2/layout/IconVerticalSolidList"/>
    <dgm:cxn modelId="{C7DDA85D-5524-4417-AEBC-905630421DF1}" type="presOf" srcId="{BBC3A5C5-5843-4414-8231-5AABC1804C10}" destId="{62A75462-1FDF-4D3B-AEBA-25D9DF198462}" srcOrd="0" destOrd="0" presId="urn:microsoft.com/office/officeart/2018/2/layout/IconVerticalSolidList"/>
    <dgm:cxn modelId="{43045C96-9D68-47D3-96FB-A2673BCC81ED}" srcId="{CBF23AB2-E7FD-4F54-B22F-C5F2E34BFB31}" destId="{70C94453-519B-40AE-BEBC-026EF2900259}" srcOrd="1" destOrd="0" parTransId="{4EA11E76-E4EF-4CBD-8E36-878BC7F74D04}" sibTransId="{E7DF3EBE-B3B6-4B32-B5D3-4DD8605D591E}"/>
    <dgm:cxn modelId="{7A405998-2F81-4138-B761-FC69840167B5}" type="presOf" srcId="{CBF23AB2-E7FD-4F54-B22F-C5F2E34BFB31}" destId="{86B84855-D8E0-462D-AD23-52C994572326}" srcOrd="0" destOrd="0" presId="urn:microsoft.com/office/officeart/2018/2/layout/IconVerticalSolidList"/>
    <dgm:cxn modelId="{E589719D-2712-457A-8088-E340777B750F}" type="presOf" srcId="{360AE7EA-3ECC-4B27-B1F7-F14A663DE65E}" destId="{FC745E56-D91B-4B99-81E2-8E2A2DD9256B}" srcOrd="0" destOrd="0" presId="urn:microsoft.com/office/officeart/2018/2/layout/IconVerticalSolidList"/>
    <dgm:cxn modelId="{819E8B9D-B240-4853-A09C-8F508CDC024A}" srcId="{CBF23AB2-E7FD-4F54-B22F-C5F2E34BFB31}" destId="{360AE7EA-3ECC-4B27-B1F7-F14A663DE65E}" srcOrd="3" destOrd="0" parTransId="{6CFA6381-1B66-4BAE-851B-C68F7A18B547}" sibTransId="{7892EC71-BA6B-4D34-B414-FC85A61AA436}"/>
    <dgm:cxn modelId="{E436F8A7-4CBD-477A-9455-E8C0DB9A74E7}" srcId="{CBF23AB2-E7FD-4F54-B22F-C5F2E34BFB31}" destId="{F2875031-FE21-4793-A728-9C7A7A6C9940}" srcOrd="2" destOrd="0" parTransId="{EDCF8EA6-B9B5-420F-99EC-50FD0E0E64AE}" sibTransId="{F93CB714-898A-48FA-974A-2A56F47DE5E1}"/>
    <dgm:cxn modelId="{74FF29D3-E2F2-49D0-89E8-724C8521490E}" srcId="{CBF23AB2-E7FD-4F54-B22F-C5F2E34BFB31}" destId="{F8FD9AAB-8052-450A-9EB2-AD56984B0972}" srcOrd="0" destOrd="0" parTransId="{AD79ECB5-9C5F-4549-B768-6073D46810FB}" sibTransId="{4FF482F7-6441-4D93-9A1D-37E6775904E4}"/>
    <dgm:cxn modelId="{DB7856A8-7BEE-4DC6-8D79-554EFBB82CF6}" type="presParOf" srcId="{86B84855-D8E0-462D-AD23-52C994572326}" destId="{49342627-07E1-4FC6-A51E-255110EBADC7}" srcOrd="0" destOrd="0" presId="urn:microsoft.com/office/officeart/2018/2/layout/IconVerticalSolidList"/>
    <dgm:cxn modelId="{019B20D9-32F1-4354-91E9-05AC0A4D1F5D}" type="presParOf" srcId="{49342627-07E1-4FC6-A51E-255110EBADC7}" destId="{C95F9315-D009-486C-897B-1A00EA35CFDA}" srcOrd="0" destOrd="0" presId="urn:microsoft.com/office/officeart/2018/2/layout/IconVerticalSolidList"/>
    <dgm:cxn modelId="{9ACF9D38-B7CB-40E0-AC62-2272602DBEC5}" type="presParOf" srcId="{49342627-07E1-4FC6-A51E-255110EBADC7}" destId="{462ABF2C-2C2D-44F5-91B4-5D821BBD6D51}" srcOrd="1" destOrd="0" presId="urn:microsoft.com/office/officeart/2018/2/layout/IconVerticalSolidList"/>
    <dgm:cxn modelId="{4ED094B7-02F8-421C-9001-D0041BBA9220}" type="presParOf" srcId="{49342627-07E1-4FC6-A51E-255110EBADC7}" destId="{7C13906E-BDBF-4303-A6BA-725C42EC85D3}" srcOrd="2" destOrd="0" presId="urn:microsoft.com/office/officeart/2018/2/layout/IconVerticalSolidList"/>
    <dgm:cxn modelId="{250B6F3B-FBA1-4653-8BB5-245EA6F857AE}" type="presParOf" srcId="{49342627-07E1-4FC6-A51E-255110EBADC7}" destId="{D88A6969-FA03-46CC-9C3A-7BC085F3047C}" srcOrd="3" destOrd="0" presId="urn:microsoft.com/office/officeart/2018/2/layout/IconVerticalSolidList"/>
    <dgm:cxn modelId="{E51D1BF0-53E8-4D44-9DE9-398535A5C097}" type="presParOf" srcId="{86B84855-D8E0-462D-AD23-52C994572326}" destId="{439670B7-343E-413F-B3BB-26C22F530BFE}" srcOrd="1" destOrd="0" presId="urn:microsoft.com/office/officeart/2018/2/layout/IconVerticalSolidList"/>
    <dgm:cxn modelId="{FFD665A1-7DA3-480E-A02B-A9541FC2D98B}" type="presParOf" srcId="{86B84855-D8E0-462D-AD23-52C994572326}" destId="{E4036913-A518-4301-83DD-BB62BC2AEE5D}" srcOrd="2" destOrd="0" presId="urn:microsoft.com/office/officeart/2018/2/layout/IconVerticalSolidList"/>
    <dgm:cxn modelId="{39D06D28-A596-40E3-B8A3-B64BFD1920D8}" type="presParOf" srcId="{E4036913-A518-4301-83DD-BB62BC2AEE5D}" destId="{D2F8E2A7-F8D8-4F55-984C-9F32D2E44087}" srcOrd="0" destOrd="0" presId="urn:microsoft.com/office/officeart/2018/2/layout/IconVerticalSolidList"/>
    <dgm:cxn modelId="{9505767B-739D-4348-8414-0FEC385AB27E}" type="presParOf" srcId="{E4036913-A518-4301-83DD-BB62BC2AEE5D}" destId="{F5431E7B-3BB1-49CA-855A-045C7908A684}" srcOrd="1" destOrd="0" presId="urn:microsoft.com/office/officeart/2018/2/layout/IconVerticalSolidList"/>
    <dgm:cxn modelId="{4F47625E-5622-4A64-8C12-DE94CDB46AFD}" type="presParOf" srcId="{E4036913-A518-4301-83DD-BB62BC2AEE5D}" destId="{DD33614C-B348-43CA-A2E4-D43DAE3A6DA3}" srcOrd="2" destOrd="0" presId="urn:microsoft.com/office/officeart/2018/2/layout/IconVerticalSolidList"/>
    <dgm:cxn modelId="{6B376E59-2C8A-4E55-B278-E6BB68E7D809}" type="presParOf" srcId="{E4036913-A518-4301-83DD-BB62BC2AEE5D}" destId="{F3491A4C-A513-468F-A382-17A733B9F9D8}" srcOrd="3" destOrd="0" presId="urn:microsoft.com/office/officeart/2018/2/layout/IconVerticalSolidList"/>
    <dgm:cxn modelId="{058B3B0A-165A-4873-8311-F71532CD72D5}" type="presParOf" srcId="{86B84855-D8E0-462D-AD23-52C994572326}" destId="{0B8AB60F-1F04-41D1-9170-74A6665EFE7F}" srcOrd="3" destOrd="0" presId="urn:microsoft.com/office/officeart/2018/2/layout/IconVerticalSolidList"/>
    <dgm:cxn modelId="{B42E745D-15E4-450D-A8D7-774D45D6132E}" type="presParOf" srcId="{86B84855-D8E0-462D-AD23-52C994572326}" destId="{6DEA3B2A-2FC2-4CF7-BABD-C2CFC5FAF6AA}" srcOrd="4" destOrd="0" presId="urn:microsoft.com/office/officeart/2018/2/layout/IconVerticalSolidList"/>
    <dgm:cxn modelId="{FE5C537C-6975-4D34-B015-FABC7B0BCFB2}" type="presParOf" srcId="{6DEA3B2A-2FC2-4CF7-BABD-C2CFC5FAF6AA}" destId="{F859CFC6-9A42-4FC6-8B1E-4EE8897373D5}" srcOrd="0" destOrd="0" presId="urn:microsoft.com/office/officeart/2018/2/layout/IconVerticalSolidList"/>
    <dgm:cxn modelId="{78C7D4B0-FBAD-4B65-B5AE-8A117193DB25}" type="presParOf" srcId="{6DEA3B2A-2FC2-4CF7-BABD-C2CFC5FAF6AA}" destId="{A24E2365-6E2E-4C57-8D75-FF5574A5BEDF}" srcOrd="1" destOrd="0" presId="urn:microsoft.com/office/officeart/2018/2/layout/IconVerticalSolidList"/>
    <dgm:cxn modelId="{995304A8-3005-4323-B534-422DADC4CA0C}" type="presParOf" srcId="{6DEA3B2A-2FC2-4CF7-BABD-C2CFC5FAF6AA}" destId="{B45CCD11-E0BB-429B-B44E-1154C91F7476}" srcOrd="2" destOrd="0" presId="urn:microsoft.com/office/officeart/2018/2/layout/IconVerticalSolidList"/>
    <dgm:cxn modelId="{B8BC60AA-1FD7-4985-B726-7E1E2819DA76}" type="presParOf" srcId="{6DEA3B2A-2FC2-4CF7-BABD-C2CFC5FAF6AA}" destId="{1BFB3B89-FA5A-4B7E-98BC-45AB1C4B9526}" srcOrd="3" destOrd="0" presId="urn:microsoft.com/office/officeart/2018/2/layout/IconVerticalSolidList"/>
    <dgm:cxn modelId="{EA0E4AB3-717E-48F9-AC90-209730475FAB}" type="presParOf" srcId="{86B84855-D8E0-462D-AD23-52C994572326}" destId="{21A0CAEB-CF4D-4D21-9716-1B7D392E40F8}" srcOrd="5" destOrd="0" presId="urn:microsoft.com/office/officeart/2018/2/layout/IconVerticalSolidList"/>
    <dgm:cxn modelId="{BC7007D0-AE4A-49AC-A5A8-45F8E0916081}" type="presParOf" srcId="{86B84855-D8E0-462D-AD23-52C994572326}" destId="{35FC1530-EDC6-4E43-9186-5C8802A94D46}" srcOrd="6" destOrd="0" presId="urn:microsoft.com/office/officeart/2018/2/layout/IconVerticalSolidList"/>
    <dgm:cxn modelId="{FCB3C968-B46E-4616-AF50-1D8DD4869BD3}" type="presParOf" srcId="{35FC1530-EDC6-4E43-9186-5C8802A94D46}" destId="{874F2950-8854-4B37-803D-CCC885DE85E8}" srcOrd="0" destOrd="0" presId="urn:microsoft.com/office/officeart/2018/2/layout/IconVerticalSolidList"/>
    <dgm:cxn modelId="{331C1962-864A-4E77-BFBC-CE17A9B2BEEC}" type="presParOf" srcId="{35FC1530-EDC6-4E43-9186-5C8802A94D46}" destId="{74D2ECDD-F88A-4B43-AD3F-9C6B17B8ACE7}" srcOrd="1" destOrd="0" presId="urn:microsoft.com/office/officeart/2018/2/layout/IconVerticalSolidList"/>
    <dgm:cxn modelId="{5FCDA44A-9421-442A-BB10-4B592709D531}" type="presParOf" srcId="{35FC1530-EDC6-4E43-9186-5C8802A94D46}" destId="{7C1603CF-651C-42E4-9F57-13BAB31C9AC4}" srcOrd="2" destOrd="0" presId="urn:microsoft.com/office/officeart/2018/2/layout/IconVerticalSolidList"/>
    <dgm:cxn modelId="{C0698DE0-3DE3-4C4B-A46A-982CAB1EB1D5}" type="presParOf" srcId="{35FC1530-EDC6-4E43-9186-5C8802A94D46}" destId="{FC745E56-D91B-4B99-81E2-8E2A2DD9256B}" srcOrd="3" destOrd="0" presId="urn:microsoft.com/office/officeart/2018/2/layout/IconVerticalSolidList"/>
    <dgm:cxn modelId="{7F6FF1D9-0995-4B3C-AF33-A7124C90397C}" type="presParOf" srcId="{86B84855-D8E0-462D-AD23-52C994572326}" destId="{13C9A9D3-A295-4138-991D-BB4E0309DAB9}" srcOrd="7" destOrd="0" presId="urn:microsoft.com/office/officeart/2018/2/layout/IconVerticalSolidList"/>
    <dgm:cxn modelId="{CB5CEDB7-80AF-4AE0-B0C9-4EA68F792B48}" type="presParOf" srcId="{86B84855-D8E0-462D-AD23-52C994572326}" destId="{7C37FFE9-C377-4644-B0F1-34DC6B86FE2F}" srcOrd="8" destOrd="0" presId="urn:microsoft.com/office/officeart/2018/2/layout/IconVerticalSolidList"/>
    <dgm:cxn modelId="{B2FBFD7A-BA31-4BA1-A2BC-EED0AF440802}" type="presParOf" srcId="{7C37FFE9-C377-4644-B0F1-34DC6B86FE2F}" destId="{4900F0E2-354E-445D-A74F-F7E4C2AE1218}" srcOrd="0" destOrd="0" presId="urn:microsoft.com/office/officeart/2018/2/layout/IconVerticalSolidList"/>
    <dgm:cxn modelId="{9206A55F-5912-405E-BC9E-FB09AE0B42EB}" type="presParOf" srcId="{7C37FFE9-C377-4644-B0F1-34DC6B86FE2F}" destId="{66CDF32E-AFA2-44FD-AB46-BE88EA07E743}" srcOrd="1" destOrd="0" presId="urn:microsoft.com/office/officeart/2018/2/layout/IconVerticalSolidList"/>
    <dgm:cxn modelId="{481BD472-7C4C-423B-9615-84593ACEC7C1}" type="presParOf" srcId="{7C37FFE9-C377-4644-B0F1-34DC6B86FE2F}" destId="{AD15A177-5E61-4630-B1E1-F446F11759DB}" srcOrd="2" destOrd="0" presId="urn:microsoft.com/office/officeart/2018/2/layout/IconVerticalSolidList"/>
    <dgm:cxn modelId="{EB1DDD2D-6DBA-4849-A9B2-B2982DBB944D}" type="presParOf" srcId="{7C37FFE9-C377-4644-B0F1-34DC6B86FE2F}" destId="{62A75462-1FDF-4D3B-AEBA-25D9DF19846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5F9315-D009-486C-897B-1A00EA35CFDA}">
      <dsp:nvSpPr>
        <dsp:cNvPr id="0" name=""/>
        <dsp:cNvSpPr/>
      </dsp:nvSpPr>
      <dsp:spPr>
        <a:xfrm>
          <a:off x="0" y="3844"/>
          <a:ext cx="5641974" cy="81892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2ABF2C-2C2D-44F5-91B4-5D821BBD6D51}">
      <dsp:nvSpPr>
        <dsp:cNvPr id="0" name=""/>
        <dsp:cNvSpPr/>
      </dsp:nvSpPr>
      <dsp:spPr>
        <a:xfrm>
          <a:off x="247725" y="188103"/>
          <a:ext cx="450409" cy="45040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88A6969-FA03-46CC-9C3A-7BC085F3047C}">
      <dsp:nvSpPr>
        <dsp:cNvPr id="0" name=""/>
        <dsp:cNvSpPr/>
      </dsp:nvSpPr>
      <dsp:spPr>
        <a:xfrm>
          <a:off x="945860" y="3844"/>
          <a:ext cx="4696114" cy="818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670" tIns="86670" rIns="86670" bIns="86670" numCol="1" spcCol="1270" anchor="ctr" anchorCtr="0">
          <a:noAutofit/>
        </a:bodyPr>
        <a:lstStyle/>
        <a:p>
          <a:pPr marL="0" lvl="0" indent="0" algn="l" defTabSz="844550">
            <a:lnSpc>
              <a:spcPct val="90000"/>
            </a:lnSpc>
            <a:spcBef>
              <a:spcPct val="0"/>
            </a:spcBef>
            <a:spcAft>
              <a:spcPct val="35000"/>
            </a:spcAft>
            <a:buNone/>
          </a:pPr>
          <a:r>
            <a:rPr lang="en-GB" sz="1900" kern="1200"/>
            <a:t>1. Unseen translation</a:t>
          </a:r>
          <a:endParaRPr lang="en-US" sz="1900" kern="1200"/>
        </a:p>
      </dsp:txBody>
      <dsp:txXfrm>
        <a:off x="945860" y="3844"/>
        <a:ext cx="4696114" cy="818926"/>
      </dsp:txXfrm>
    </dsp:sp>
    <dsp:sp modelId="{D2F8E2A7-F8D8-4F55-984C-9F32D2E44087}">
      <dsp:nvSpPr>
        <dsp:cNvPr id="0" name=""/>
        <dsp:cNvSpPr/>
      </dsp:nvSpPr>
      <dsp:spPr>
        <a:xfrm>
          <a:off x="0" y="1027503"/>
          <a:ext cx="5641974" cy="81892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5431E7B-3BB1-49CA-855A-045C7908A684}">
      <dsp:nvSpPr>
        <dsp:cNvPr id="0" name=""/>
        <dsp:cNvSpPr/>
      </dsp:nvSpPr>
      <dsp:spPr>
        <a:xfrm>
          <a:off x="247725" y="1211761"/>
          <a:ext cx="450409" cy="45040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3491A4C-A513-468F-A382-17A733B9F9D8}">
      <dsp:nvSpPr>
        <dsp:cNvPr id="0" name=""/>
        <dsp:cNvSpPr/>
      </dsp:nvSpPr>
      <dsp:spPr>
        <a:xfrm>
          <a:off x="945860" y="1027503"/>
          <a:ext cx="4696114" cy="818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670" tIns="86670" rIns="86670" bIns="86670" numCol="1" spcCol="1270" anchor="ctr" anchorCtr="0">
          <a:noAutofit/>
        </a:bodyPr>
        <a:lstStyle/>
        <a:p>
          <a:pPr marL="0" lvl="0" indent="0" algn="l" defTabSz="844550">
            <a:lnSpc>
              <a:spcPct val="90000"/>
            </a:lnSpc>
            <a:spcBef>
              <a:spcPct val="0"/>
            </a:spcBef>
            <a:spcAft>
              <a:spcPct val="35000"/>
            </a:spcAft>
            <a:buNone/>
          </a:pPr>
          <a:r>
            <a:rPr lang="en-GB" sz="1900" kern="1200"/>
            <a:t>2. Prose composition or comprehension </a:t>
          </a:r>
          <a:endParaRPr lang="en-US" sz="1900" kern="1200"/>
        </a:p>
      </dsp:txBody>
      <dsp:txXfrm>
        <a:off x="945860" y="1027503"/>
        <a:ext cx="4696114" cy="818926"/>
      </dsp:txXfrm>
    </dsp:sp>
    <dsp:sp modelId="{F859CFC6-9A42-4FC6-8B1E-4EE8897373D5}">
      <dsp:nvSpPr>
        <dsp:cNvPr id="0" name=""/>
        <dsp:cNvSpPr/>
      </dsp:nvSpPr>
      <dsp:spPr>
        <a:xfrm>
          <a:off x="0" y="2051161"/>
          <a:ext cx="5641974" cy="81892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4E2365-6E2E-4C57-8D75-FF5574A5BEDF}">
      <dsp:nvSpPr>
        <dsp:cNvPr id="0" name=""/>
        <dsp:cNvSpPr/>
      </dsp:nvSpPr>
      <dsp:spPr>
        <a:xfrm>
          <a:off x="247725" y="2235420"/>
          <a:ext cx="450409" cy="45040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BFB3B89-FA5A-4B7E-98BC-45AB1C4B9526}">
      <dsp:nvSpPr>
        <dsp:cNvPr id="0" name=""/>
        <dsp:cNvSpPr/>
      </dsp:nvSpPr>
      <dsp:spPr>
        <a:xfrm>
          <a:off x="945860" y="2051161"/>
          <a:ext cx="4696114" cy="818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670" tIns="86670" rIns="86670" bIns="86670" numCol="1" spcCol="1270" anchor="ctr" anchorCtr="0">
          <a:noAutofit/>
        </a:bodyPr>
        <a:lstStyle/>
        <a:p>
          <a:pPr marL="0" lvl="0" indent="0" algn="l" defTabSz="844550">
            <a:lnSpc>
              <a:spcPct val="90000"/>
            </a:lnSpc>
            <a:spcBef>
              <a:spcPct val="0"/>
            </a:spcBef>
            <a:spcAft>
              <a:spcPct val="35000"/>
            </a:spcAft>
            <a:buNone/>
          </a:pPr>
          <a:r>
            <a:rPr lang="en-GB" sz="1900" kern="1200" dirty="0"/>
            <a:t>3. a) Verse literature</a:t>
          </a:r>
          <a:endParaRPr lang="en-US" sz="1900" kern="1200" dirty="0"/>
        </a:p>
      </dsp:txBody>
      <dsp:txXfrm>
        <a:off x="945860" y="2051161"/>
        <a:ext cx="4696114" cy="818926"/>
      </dsp:txXfrm>
    </dsp:sp>
    <dsp:sp modelId="{874F2950-8854-4B37-803D-CCC885DE85E8}">
      <dsp:nvSpPr>
        <dsp:cNvPr id="0" name=""/>
        <dsp:cNvSpPr/>
      </dsp:nvSpPr>
      <dsp:spPr>
        <a:xfrm>
          <a:off x="0" y="3074820"/>
          <a:ext cx="5641974" cy="81892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4D2ECDD-F88A-4B43-AD3F-9C6B17B8ACE7}">
      <dsp:nvSpPr>
        <dsp:cNvPr id="0" name=""/>
        <dsp:cNvSpPr/>
      </dsp:nvSpPr>
      <dsp:spPr>
        <a:xfrm>
          <a:off x="247725" y="3259078"/>
          <a:ext cx="450409" cy="45040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C745E56-D91B-4B99-81E2-8E2A2DD9256B}">
      <dsp:nvSpPr>
        <dsp:cNvPr id="0" name=""/>
        <dsp:cNvSpPr/>
      </dsp:nvSpPr>
      <dsp:spPr>
        <a:xfrm>
          <a:off x="945860" y="3074820"/>
          <a:ext cx="4696114" cy="818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670" tIns="86670" rIns="86670" bIns="86670" numCol="1" spcCol="1270" anchor="ctr" anchorCtr="0">
          <a:noAutofit/>
        </a:bodyPr>
        <a:lstStyle/>
        <a:p>
          <a:pPr marL="0" lvl="0" indent="0" algn="l" defTabSz="844550">
            <a:lnSpc>
              <a:spcPct val="90000"/>
            </a:lnSpc>
            <a:spcBef>
              <a:spcPct val="0"/>
            </a:spcBef>
            <a:spcAft>
              <a:spcPct val="35000"/>
            </a:spcAft>
            <a:buNone/>
          </a:pPr>
          <a:r>
            <a:rPr lang="en-GB" sz="1900" kern="1200" dirty="0"/>
            <a:t>    b) Prose literature</a:t>
          </a:r>
          <a:endParaRPr lang="en-US" sz="1900" kern="1200" dirty="0"/>
        </a:p>
      </dsp:txBody>
      <dsp:txXfrm>
        <a:off x="945860" y="3074820"/>
        <a:ext cx="4696114" cy="818926"/>
      </dsp:txXfrm>
    </dsp:sp>
    <dsp:sp modelId="{4900F0E2-354E-445D-A74F-F7E4C2AE1218}">
      <dsp:nvSpPr>
        <dsp:cNvPr id="0" name=""/>
        <dsp:cNvSpPr/>
      </dsp:nvSpPr>
      <dsp:spPr>
        <a:xfrm>
          <a:off x="0" y="4098478"/>
          <a:ext cx="5641974" cy="81892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6CDF32E-AFA2-44FD-AB46-BE88EA07E743}">
      <dsp:nvSpPr>
        <dsp:cNvPr id="0" name=""/>
        <dsp:cNvSpPr/>
      </dsp:nvSpPr>
      <dsp:spPr>
        <a:xfrm>
          <a:off x="247725" y="4282737"/>
          <a:ext cx="450409" cy="45040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2A75462-1FDF-4D3B-AEBA-25D9DF198462}">
      <dsp:nvSpPr>
        <dsp:cNvPr id="0" name=""/>
        <dsp:cNvSpPr/>
      </dsp:nvSpPr>
      <dsp:spPr>
        <a:xfrm>
          <a:off x="945860" y="4098478"/>
          <a:ext cx="4696114" cy="818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670" tIns="86670" rIns="86670" bIns="86670" numCol="1" spcCol="1270" anchor="ctr" anchorCtr="0">
          <a:noAutofit/>
        </a:bodyPr>
        <a:lstStyle/>
        <a:p>
          <a:pPr marL="0" lvl="0" indent="0" algn="l" defTabSz="844550">
            <a:lnSpc>
              <a:spcPct val="90000"/>
            </a:lnSpc>
            <a:spcBef>
              <a:spcPct val="0"/>
            </a:spcBef>
            <a:spcAft>
              <a:spcPct val="35000"/>
            </a:spcAft>
            <a:buNone/>
          </a:pPr>
          <a:r>
            <a:rPr lang="en-GB" sz="1900" kern="1200"/>
            <a:t>Today we’ll have a glimpse of each!</a:t>
          </a:r>
          <a:endParaRPr lang="en-US" sz="1900" kern="1200"/>
        </a:p>
      </dsp:txBody>
      <dsp:txXfrm>
        <a:off x="945860" y="4098478"/>
        <a:ext cx="4696114" cy="81892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56E4DCAD-1A7B-488A-B538-A06E1E1D1064}" type="datetimeFigureOut">
              <a:rPr lang="en-GB" smtClean="0"/>
              <a:t>24/06/2020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A281BF-8D46-4FB6-8F05-50047D70007E}" type="slidenum">
              <a:rPr lang="en-GB" smtClean="0"/>
              <a:t>‹#›</a:t>
            </a:fld>
            <a:endParaRPr lang="en-GB"/>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8230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E4DCAD-1A7B-488A-B538-A06E1E1D1064}" type="datetimeFigureOut">
              <a:rPr lang="en-GB" smtClean="0"/>
              <a:t>24/06/2020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A281BF-8D46-4FB6-8F05-50047D70007E}" type="slidenum">
              <a:rPr lang="en-GB" smtClean="0"/>
              <a:t>‹#›</a:t>
            </a:fld>
            <a:endParaRPr lang="en-GB"/>
          </a:p>
        </p:txBody>
      </p:sp>
    </p:spTree>
    <p:extLst>
      <p:ext uri="{BB962C8B-B14F-4D97-AF65-F5344CB8AC3E}">
        <p14:creationId xmlns:p14="http://schemas.microsoft.com/office/powerpoint/2010/main" val="47983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E4DCAD-1A7B-488A-B538-A06E1E1D1064}" type="datetimeFigureOut">
              <a:rPr lang="en-GB" smtClean="0"/>
              <a:t>24/06/2020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A281BF-8D46-4FB6-8F05-50047D70007E}" type="slidenum">
              <a:rPr lang="en-GB" smtClean="0"/>
              <a:t>‹#›</a:t>
            </a:fld>
            <a:endParaRPr lang="en-GB"/>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6637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E4DCAD-1A7B-488A-B538-A06E1E1D1064}" type="datetimeFigureOut">
              <a:rPr lang="en-GB" smtClean="0"/>
              <a:t>24/06/2020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A281BF-8D46-4FB6-8F05-50047D70007E}" type="slidenum">
              <a:rPr lang="en-GB" smtClean="0"/>
              <a:t>‹#›</a:t>
            </a:fld>
            <a:endParaRPr lang="en-GB"/>
          </a:p>
        </p:txBody>
      </p:sp>
    </p:spTree>
    <p:extLst>
      <p:ext uri="{BB962C8B-B14F-4D97-AF65-F5344CB8AC3E}">
        <p14:creationId xmlns:p14="http://schemas.microsoft.com/office/powerpoint/2010/main" val="288637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6E4DCAD-1A7B-488A-B538-A06E1E1D1064}" type="datetimeFigureOut">
              <a:rPr lang="en-GB" smtClean="0"/>
              <a:t>24/06/2020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A281BF-8D46-4FB6-8F05-50047D70007E}" type="slidenum">
              <a:rPr lang="en-GB" smtClean="0"/>
              <a:t>‹#›</a:t>
            </a:fld>
            <a:endParaRPr lang="en-GB"/>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9433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6E4DCAD-1A7B-488A-B538-A06E1E1D1064}" type="datetimeFigureOut">
              <a:rPr lang="en-GB" smtClean="0"/>
              <a:t>24/06/2020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A281BF-8D46-4FB6-8F05-50047D70007E}" type="slidenum">
              <a:rPr lang="en-GB" smtClean="0"/>
              <a:t>‹#›</a:t>
            </a:fld>
            <a:endParaRPr lang="en-GB"/>
          </a:p>
        </p:txBody>
      </p:sp>
    </p:spTree>
    <p:extLst>
      <p:ext uri="{BB962C8B-B14F-4D97-AF65-F5344CB8AC3E}">
        <p14:creationId xmlns:p14="http://schemas.microsoft.com/office/powerpoint/2010/main" val="1767970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6E4DCAD-1A7B-488A-B538-A06E1E1D1064}" type="datetimeFigureOut">
              <a:rPr lang="en-GB" smtClean="0"/>
              <a:t>24/06/2020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BA281BF-8D46-4FB6-8F05-50047D70007E}" type="slidenum">
              <a:rPr lang="en-GB" smtClean="0"/>
              <a:t>‹#›</a:t>
            </a:fld>
            <a:endParaRPr lang="en-GB"/>
          </a:p>
        </p:txBody>
      </p:sp>
    </p:spTree>
    <p:extLst>
      <p:ext uri="{BB962C8B-B14F-4D97-AF65-F5344CB8AC3E}">
        <p14:creationId xmlns:p14="http://schemas.microsoft.com/office/powerpoint/2010/main" val="1014051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6E4DCAD-1A7B-488A-B538-A06E1E1D1064}" type="datetimeFigureOut">
              <a:rPr lang="en-GB" smtClean="0"/>
              <a:t>24/06/2020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BA281BF-8D46-4FB6-8F05-50047D70007E}" type="slidenum">
              <a:rPr lang="en-GB" smtClean="0"/>
              <a:t>‹#›</a:t>
            </a:fld>
            <a:endParaRPr lang="en-GB"/>
          </a:p>
        </p:txBody>
      </p:sp>
    </p:spTree>
    <p:extLst>
      <p:ext uri="{BB962C8B-B14F-4D97-AF65-F5344CB8AC3E}">
        <p14:creationId xmlns:p14="http://schemas.microsoft.com/office/powerpoint/2010/main" val="1338370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4DCAD-1A7B-488A-B538-A06E1E1D1064}" type="datetimeFigureOut">
              <a:rPr lang="en-GB" smtClean="0"/>
              <a:t>24/06/2020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BA281BF-8D46-4FB6-8F05-50047D70007E}" type="slidenum">
              <a:rPr lang="en-GB" smtClean="0"/>
              <a:t>‹#›</a:t>
            </a:fld>
            <a:endParaRPr lang="en-GB"/>
          </a:p>
        </p:txBody>
      </p:sp>
    </p:spTree>
    <p:extLst>
      <p:ext uri="{BB962C8B-B14F-4D97-AF65-F5344CB8AC3E}">
        <p14:creationId xmlns:p14="http://schemas.microsoft.com/office/powerpoint/2010/main" val="1290090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6E4DCAD-1A7B-488A-B538-A06E1E1D1064}" type="datetimeFigureOut">
              <a:rPr lang="en-GB" smtClean="0"/>
              <a:t>24/06/2020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A281BF-8D46-4FB6-8F05-50047D70007E}" type="slidenum">
              <a:rPr lang="en-GB" smtClean="0"/>
              <a:t>‹#›</a:t>
            </a:fld>
            <a:endParaRPr lang="en-GB"/>
          </a:p>
        </p:txBody>
      </p:sp>
    </p:spTree>
    <p:extLst>
      <p:ext uri="{BB962C8B-B14F-4D97-AF65-F5344CB8AC3E}">
        <p14:creationId xmlns:p14="http://schemas.microsoft.com/office/powerpoint/2010/main" val="13021580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6E4DCAD-1A7B-488A-B538-A06E1E1D1064}" type="datetimeFigureOut">
              <a:rPr lang="en-GB" smtClean="0"/>
              <a:t>24/06/2020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A281BF-8D46-4FB6-8F05-50047D70007E}" type="slidenum">
              <a:rPr lang="en-GB" smtClean="0"/>
              <a:t>‹#›</a:t>
            </a:fld>
            <a:endParaRPr lang="en-GB"/>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2154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56E4DCAD-1A7B-488A-B538-A06E1E1D1064}" type="datetimeFigureOut">
              <a:rPr lang="en-GB" smtClean="0"/>
              <a:t>24/06/2020</a:t>
            </a:fld>
            <a:endParaRPr lang="en-GB"/>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GB"/>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EBA281BF-8D46-4FB6-8F05-50047D70007E}" type="slidenum">
              <a:rPr lang="en-GB" smtClean="0"/>
              <a:t>‹#›</a:t>
            </a:fld>
            <a:endParaRPr lang="en-GB"/>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28292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ocr.org.uk/Images/221512-gcse-latin-j282-defined-vocabulary-list-and-restricted-vocabulary-list.pdf" TargetMode="Externa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www.perseus.tufts.edu/hopper/morph?l=chartis&amp;la=la" TargetMode="External"/><Relationship Id="rId7" Type="http://schemas.openxmlformats.org/officeDocument/2006/relationships/hyperlink" Target="https://www.duolingo.com/course/la/en/Learn-Latin" TargetMode="External"/><Relationship Id="rId2" Type="http://schemas.openxmlformats.org/officeDocument/2006/relationships/hyperlink" Target="http://www.perseus.tufts.edu/hopper/collection?collection=Perseus:collection:Greco-Roman" TargetMode="External"/><Relationship Id="rId1" Type="http://schemas.openxmlformats.org/officeDocument/2006/relationships/slideLayout" Target="../slideLayouts/slideLayout2.xml"/><Relationship Id="rId6" Type="http://schemas.openxmlformats.org/officeDocument/2006/relationships/hyperlink" Target="https://www.latinitium.com/2000-years-of-latin-prose/cicero" TargetMode="External"/><Relationship Id="rId5" Type="http://schemas.openxmlformats.org/officeDocument/2006/relationships/hyperlink" Target="https://www.youtube.com/watch?v=QRruBVFXjnY" TargetMode="External"/><Relationship Id="rId4" Type="http://schemas.openxmlformats.org/officeDocument/2006/relationships/hyperlink" Target="https://www.poetryintranslation.com/PITBR/Latin/VirgilAeneidI.php"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2AE8E50-35D4-4D5A-A4BB-168CBB027D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2188726"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6">
            <a:extLst>
              <a:ext uri="{FF2B5EF4-FFF2-40B4-BE49-F238E27FC236}">
                <a16:creationId xmlns:a16="http://schemas.microsoft.com/office/drawing/2014/main" id="{C37D1D6D-17D8-4296-B000-665D1892D0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0396" y="1276539"/>
            <a:ext cx="5570417" cy="4304276"/>
          </a:xfrm>
          <a:custGeom>
            <a:avLst/>
            <a:gdLst>
              <a:gd name="connsiteX0" fmla="*/ 4985599 w 5593163"/>
              <a:gd name="connsiteY0" fmla="*/ 636203 h 4305008"/>
              <a:gd name="connsiteX1" fmla="*/ 5528908 w 5593163"/>
              <a:gd name="connsiteY1" fmla="*/ 1181049 h 4305008"/>
              <a:gd name="connsiteX2" fmla="*/ 4985599 w 5593163"/>
              <a:gd name="connsiteY2" fmla="*/ 636203 h 4305008"/>
              <a:gd name="connsiteX3" fmla="*/ 4985599 w 5593163"/>
              <a:gd name="connsiteY3" fmla="*/ 2333028 h 4305008"/>
              <a:gd name="connsiteX4" fmla="*/ 5528908 w 5593163"/>
              <a:gd name="connsiteY4" fmla="*/ 2877874 h 4305008"/>
              <a:gd name="connsiteX5" fmla="*/ 4985599 w 5593163"/>
              <a:gd name="connsiteY5" fmla="*/ 2333028 h 4305008"/>
              <a:gd name="connsiteX6" fmla="*/ 4985597 w 5593163"/>
              <a:gd name="connsiteY6" fmla="*/ 2034258 h 4305008"/>
              <a:gd name="connsiteX7" fmla="*/ 5528906 w 5593163"/>
              <a:gd name="connsiteY7" fmla="*/ 1493690 h 4305008"/>
              <a:gd name="connsiteX8" fmla="*/ 4985597 w 5593163"/>
              <a:gd name="connsiteY8" fmla="*/ 2034258 h 4305008"/>
              <a:gd name="connsiteX9" fmla="*/ 4985597 w 5593163"/>
              <a:gd name="connsiteY9" fmla="*/ 3731083 h 4305008"/>
              <a:gd name="connsiteX10" fmla="*/ 5528906 w 5593163"/>
              <a:gd name="connsiteY10" fmla="*/ 3190516 h 4305008"/>
              <a:gd name="connsiteX11" fmla="*/ 4985597 w 5593163"/>
              <a:gd name="connsiteY11" fmla="*/ 3731083 h 4305008"/>
              <a:gd name="connsiteX12" fmla="*/ 4842232 w 5593163"/>
              <a:gd name="connsiteY12" fmla="*/ 503273 h 4305008"/>
              <a:gd name="connsiteX13" fmla="*/ 4842826 w 5593163"/>
              <a:gd name="connsiteY13" fmla="*/ 491833 h 4305008"/>
              <a:gd name="connsiteX14" fmla="*/ 4843324 w 5593163"/>
              <a:gd name="connsiteY14" fmla="*/ 491866 h 4305008"/>
              <a:gd name="connsiteX15" fmla="*/ 4843350 w 5593163"/>
              <a:gd name="connsiteY15" fmla="*/ 491372 h 4305008"/>
              <a:gd name="connsiteX16" fmla="*/ 4860437 w 5593163"/>
              <a:gd name="connsiteY16" fmla="*/ 492995 h 4305008"/>
              <a:gd name="connsiteX17" fmla="*/ 4955899 w 5593163"/>
              <a:gd name="connsiteY17" fmla="*/ 502060 h 4305008"/>
              <a:gd name="connsiteX18" fmla="*/ 4972112 w 5593163"/>
              <a:gd name="connsiteY18" fmla="*/ 503599 h 4305008"/>
              <a:gd name="connsiteX19" fmla="*/ 4972229 w 5593163"/>
              <a:gd name="connsiteY19" fmla="*/ 504747 h 4305008"/>
              <a:gd name="connsiteX20" fmla="*/ 5583809 w 5593163"/>
              <a:gd name="connsiteY20" fmla="*/ 948988 h 4305008"/>
              <a:gd name="connsiteX21" fmla="*/ 5593163 w 5593163"/>
              <a:gd name="connsiteY21" fmla="*/ 971822 h 4305008"/>
              <a:gd name="connsiteX22" fmla="*/ 5593163 w 5593163"/>
              <a:gd name="connsiteY22" fmla="*/ 1318474 h 4305008"/>
              <a:gd name="connsiteX23" fmla="*/ 5558612 w 5593163"/>
              <a:gd name="connsiteY23" fmla="*/ 1315193 h 4305008"/>
              <a:gd name="connsiteX24" fmla="*/ 5542395 w 5593163"/>
              <a:gd name="connsiteY24" fmla="*/ 1313653 h 4305008"/>
              <a:gd name="connsiteX25" fmla="*/ 5542279 w 5593163"/>
              <a:gd name="connsiteY25" fmla="*/ 1312505 h 4305008"/>
              <a:gd name="connsiteX26" fmla="*/ 4852114 w 5593163"/>
              <a:gd name="connsiteY26" fmla="*/ 619464 h 4305008"/>
              <a:gd name="connsiteX27" fmla="*/ 4851608 w 5593163"/>
              <a:gd name="connsiteY27" fmla="*/ 619401 h 4305008"/>
              <a:gd name="connsiteX28" fmla="*/ 4851070 w 5593163"/>
              <a:gd name="connsiteY28" fmla="*/ 612725 h 4305008"/>
              <a:gd name="connsiteX29" fmla="*/ 4843603 w 5593163"/>
              <a:gd name="connsiteY29" fmla="*/ 520249 h 4305008"/>
              <a:gd name="connsiteX30" fmla="*/ 4842232 w 5593163"/>
              <a:gd name="connsiteY30" fmla="*/ 503273 h 4305008"/>
              <a:gd name="connsiteX31" fmla="*/ 4842232 w 5593163"/>
              <a:gd name="connsiteY31" fmla="*/ 2200098 h 4305008"/>
              <a:gd name="connsiteX32" fmla="*/ 4842826 w 5593163"/>
              <a:gd name="connsiteY32" fmla="*/ 2188658 h 4305008"/>
              <a:gd name="connsiteX33" fmla="*/ 4843324 w 5593163"/>
              <a:gd name="connsiteY33" fmla="*/ 2188691 h 4305008"/>
              <a:gd name="connsiteX34" fmla="*/ 4843350 w 5593163"/>
              <a:gd name="connsiteY34" fmla="*/ 2188197 h 4305008"/>
              <a:gd name="connsiteX35" fmla="*/ 4860437 w 5593163"/>
              <a:gd name="connsiteY35" fmla="*/ 2189820 h 4305008"/>
              <a:gd name="connsiteX36" fmla="*/ 4955899 w 5593163"/>
              <a:gd name="connsiteY36" fmla="*/ 2198885 h 4305008"/>
              <a:gd name="connsiteX37" fmla="*/ 4972112 w 5593163"/>
              <a:gd name="connsiteY37" fmla="*/ 2200424 h 4305008"/>
              <a:gd name="connsiteX38" fmla="*/ 4972229 w 5593163"/>
              <a:gd name="connsiteY38" fmla="*/ 2201572 h 4305008"/>
              <a:gd name="connsiteX39" fmla="*/ 5583809 w 5593163"/>
              <a:gd name="connsiteY39" fmla="*/ 2645813 h 4305008"/>
              <a:gd name="connsiteX40" fmla="*/ 5593163 w 5593163"/>
              <a:gd name="connsiteY40" fmla="*/ 2668647 h 4305008"/>
              <a:gd name="connsiteX41" fmla="*/ 5593163 w 5593163"/>
              <a:gd name="connsiteY41" fmla="*/ 3015299 h 4305008"/>
              <a:gd name="connsiteX42" fmla="*/ 5558612 w 5593163"/>
              <a:gd name="connsiteY42" fmla="*/ 3012018 h 4305008"/>
              <a:gd name="connsiteX43" fmla="*/ 5542395 w 5593163"/>
              <a:gd name="connsiteY43" fmla="*/ 3010478 h 4305008"/>
              <a:gd name="connsiteX44" fmla="*/ 5542279 w 5593163"/>
              <a:gd name="connsiteY44" fmla="*/ 3009330 h 4305008"/>
              <a:gd name="connsiteX45" fmla="*/ 4852114 w 5593163"/>
              <a:gd name="connsiteY45" fmla="*/ 2316289 h 4305008"/>
              <a:gd name="connsiteX46" fmla="*/ 4851608 w 5593163"/>
              <a:gd name="connsiteY46" fmla="*/ 2316226 h 4305008"/>
              <a:gd name="connsiteX47" fmla="*/ 4851070 w 5593163"/>
              <a:gd name="connsiteY47" fmla="*/ 2309550 h 4305008"/>
              <a:gd name="connsiteX48" fmla="*/ 4843603 w 5593163"/>
              <a:gd name="connsiteY48" fmla="*/ 2217074 h 4305008"/>
              <a:gd name="connsiteX49" fmla="*/ 4842232 w 5593163"/>
              <a:gd name="connsiteY49" fmla="*/ 2200098 h 4305008"/>
              <a:gd name="connsiteX50" fmla="*/ 4842232 w 5593163"/>
              <a:gd name="connsiteY50" fmla="*/ 3896923 h 4305008"/>
              <a:gd name="connsiteX51" fmla="*/ 4842826 w 5593163"/>
              <a:gd name="connsiteY51" fmla="*/ 3885483 h 4305008"/>
              <a:gd name="connsiteX52" fmla="*/ 4843324 w 5593163"/>
              <a:gd name="connsiteY52" fmla="*/ 3885516 h 4305008"/>
              <a:gd name="connsiteX53" fmla="*/ 4843350 w 5593163"/>
              <a:gd name="connsiteY53" fmla="*/ 3885022 h 4305008"/>
              <a:gd name="connsiteX54" fmla="*/ 4860437 w 5593163"/>
              <a:gd name="connsiteY54" fmla="*/ 3886645 h 4305008"/>
              <a:gd name="connsiteX55" fmla="*/ 4955899 w 5593163"/>
              <a:gd name="connsiteY55" fmla="*/ 3895710 h 4305008"/>
              <a:gd name="connsiteX56" fmla="*/ 4972112 w 5593163"/>
              <a:gd name="connsiteY56" fmla="*/ 3897249 h 4305008"/>
              <a:gd name="connsiteX57" fmla="*/ 4972229 w 5593163"/>
              <a:gd name="connsiteY57" fmla="*/ 3898397 h 4305008"/>
              <a:gd name="connsiteX58" fmla="*/ 5532481 w 5593163"/>
              <a:gd name="connsiteY58" fmla="*/ 4255797 h 4305008"/>
              <a:gd name="connsiteX59" fmla="*/ 5560926 w 5593163"/>
              <a:gd name="connsiteY59" fmla="*/ 4305008 h 4305008"/>
              <a:gd name="connsiteX60" fmla="*/ 5409877 w 5593163"/>
              <a:gd name="connsiteY60" fmla="*/ 4305008 h 4305008"/>
              <a:gd name="connsiteX61" fmla="*/ 5357754 w 5593163"/>
              <a:gd name="connsiteY61" fmla="*/ 4241205 h 4305008"/>
              <a:gd name="connsiteX62" fmla="*/ 4985599 w 5593163"/>
              <a:gd name="connsiteY62" fmla="*/ 4029853 h 4305008"/>
              <a:gd name="connsiteX63" fmla="*/ 5084780 w 5593163"/>
              <a:gd name="connsiteY63" fmla="*/ 4271827 h 4305008"/>
              <a:gd name="connsiteX64" fmla="*/ 5111462 w 5593163"/>
              <a:gd name="connsiteY64" fmla="*/ 4305008 h 4305008"/>
              <a:gd name="connsiteX65" fmla="*/ 4957353 w 5593163"/>
              <a:gd name="connsiteY65" fmla="*/ 4305008 h 4305008"/>
              <a:gd name="connsiteX66" fmla="*/ 4927231 w 5593163"/>
              <a:gd name="connsiteY66" fmla="*/ 4254710 h 4305008"/>
              <a:gd name="connsiteX67" fmla="*/ 4852114 w 5593163"/>
              <a:gd name="connsiteY67" fmla="*/ 4013114 h 4305008"/>
              <a:gd name="connsiteX68" fmla="*/ 4851608 w 5593163"/>
              <a:gd name="connsiteY68" fmla="*/ 4013051 h 4305008"/>
              <a:gd name="connsiteX69" fmla="*/ 4851070 w 5593163"/>
              <a:gd name="connsiteY69" fmla="*/ 4006375 h 4305008"/>
              <a:gd name="connsiteX70" fmla="*/ 4843603 w 5593163"/>
              <a:gd name="connsiteY70" fmla="*/ 3913899 h 4305008"/>
              <a:gd name="connsiteX71" fmla="*/ 4842232 w 5593163"/>
              <a:gd name="connsiteY71" fmla="*/ 3896923 h 4305008"/>
              <a:gd name="connsiteX72" fmla="*/ 4842230 w 5593163"/>
              <a:gd name="connsiteY72" fmla="*/ 469318 h 4305008"/>
              <a:gd name="connsiteX73" fmla="*/ 4843601 w 5593163"/>
              <a:gd name="connsiteY73" fmla="*/ 452471 h 4305008"/>
              <a:gd name="connsiteX74" fmla="*/ 4851065 w 5593163"/>
              <a:gd name="connsiteY74" fmla="*/ 360740 h 4305008"/>
              <a:gd name="connsiteX75" fmla="*/ 4851605 w 5593163"/>
              <a:gd name="connsiteY75" fmla="*/ 354103 h 4305008"/>
              <a:gd name="connsiteX76" fmla="*/ 4852110 w 5593163"/>
              <a:gd name="connsiteY76" fmla="*/ 354040 h 4305008"/>
              <a:gd name="connsiteX77" fmla="*/ 4936323 w 5593163"/>
              <a:gd name="connsiteY77" fmla="*/ 96778 h 4305008"/>
              <a:gd name="connsiteX78" fmla="*/ 4998957 w 5593163"/>
              <a:gd name="connsiteY78" fmla="*/ 0 h 4305008"/>
              <a:gd name="connsiteX79" fmla="*/ 5167333 w 5593163"/>
              <a:gd name="connsiteY79" fmla="*/ 0 h 4305008"/>
              <a:gd name="connsiteX80" fmla="*/ 5099105 w 5593163"/>
              <a:gd name="connsiteY80" fmla="*/ 76659 h 4305008"/>
              <a:gd name="connsiteX81" fmla="*/ 4985597 w 5593163"/>
              <a:gd name="connsiteY81" fmla="*/ 337433 h 4305008"/>
              <a:gd name="connsiteX82" fmla="*/ 5424571 w 5593163"/>
              <a:gd name="connsiteY82" fmla="*/ 44350 h 4305008"/>
              <a:gd name="connsiteX83" fmla="*/ 5446799 w 5593163"/>
              <a:gd name="connsiteY83" fmla="*/ 0 h 4305008"/>
              <a:gd name="connsiteX84" fmla="*/ 5593163 w 5593163"/>
              <a:gd name="connsiteY84" fmla="*/ 0 h 4305008"/>
              <a:gd name="connsiteX85" fmla="*/ 5593163 w 5593163"/>
              <a:gd name="connsiteY85" fmla="*/ 4197 h 4305008"/>
              <a:gd name="connsiteX86" fmla="*/ 5543598 w 5593163"/>
              <a:gd name="connsiteY86" fmla="*/ 95636 h 4305008"/>
              <a:gd name="connsiteX87" fmla="*/ 4972226 w 5593163"/>
              <a:gd name="connsiteY87" fmla="*/ 467856 h 4305008"/>
              <a:gd name="connsiteX88" fmla="*/ 4972110 w 5593163"/>
              <a:gd name="connsiteY88" fmla="*/ 468995 h 4305008"/>
              <a:gd name="connsiteX89" fmla="*/ 4955893 w 5593163"/>
              <a:gd name="connsiteY89" fmla="*/ 470523 h 4305008"/>
              <a:gd name="connsiteX90" fmla="*/ 4860466 w 5593163"/>
              <a:gd name="connsiteY90" fmla="*/ 479514 h 4305008"/>
              <a:gd name="connsiteX91" fmla="*/ 4843348 w 5593163"/>
              <a:gd name="connsiteY91" fmla="*/ 481127 h 4305008"/>
              <a:gd name="connsiteX92" fmla="*/ 4843322 w 5593163"/>
              <a:gd name="connsiteY92" fmla="*/ 480636 h 4305008"/>
              <a:gd name="connsiteX93" fmla="*/ 4842823 w 5593163"/>
              <a:gd name="connsiteY93" fmla="*/ 480669 h 4305008"/>
              <a:gd name="connsiteX94" fmla="*/ 4842230 w 5593163"/>
              <a:gd name="connsiteY94" fmla="*/ 469318 h 4305008"/>
              <a:gd name="connsiteX95" fmla="*/ 4842230 w 5593163"/>
              <a:gd name="connsiteY95" fmla="*/ 2166144 h 4305008"/>
              <a:gd name="connsiteX96" fmla="*/ 4843601 w 5593163"/>
              <a:gd name="connsiteY96" fmla="*/ 2149296 h 4305008"/>
              <a:gd name="connsiteX97" fmla="*/ 4851065 w 5593163"/>
              <a:gd name="connsiteY97" fmla="*/ 2057565 h 4305008"/>
              <a:gd name="connsiteX98" fmla="*/ 4851605 w 5593163"/>
              <a:gd name="connsiteY98" fmla="*/ 2050928 h 4305008"/>
              <a:gd name="connsiteX99" fmla="*/ 4852110 w 5593163"/>
              <a:gd name="connsiteY99" fmla="*/ 2050865 h 4305008"/>
              <a:gd name="connsiteX100" fmla="*/ 5542276 w 5593163"/>
              <a:gd name="connsiteY100" fmla="*/ 1363267 h 4305008"/>
              <a:gd name="connsiteX101" fmla="*/ 5542393 w 5593163"/>
              <a:gd name="connsiteY101" fmla="*/ 1362128 h 4305008"/>
              <a:gd name="connsiteX102" fmla="*/ 5558606 w 5593163"/>
              <a:gd name="connsiteY102" fmla="*/ 1360601 h 4305008"/>
              <a:gd name="connsiteX103" fmla="*/ 5593163 w 5593163"/>
              <a:gd name="connsiteY103" fmla="*/ 1357345 h 4305008"/>
              <a:gd name="connsiteX104" fmla="*/ 5593163 w 5593163"/>
              <a:gd name="connsiteY104" fmla="*/ 1701268 h 4305008"/>
              <a:gd name="connsiteX105" fmla="*/ 5583807 w 5593163"/>
              <a:gd name="connsiteY105" fmla="*/ 1723929 h 4305008"/>
              <a:gd name="connsiteX106" fmla="*/ 4972226 w 5593163"/>
              <a:gd name="connsiteY106" fmla="*/ 2164681 h 4305008"/>
              <a:gd name="connsiteX107" fmla="*/ 4972110 w 5593163"/>
              <a:gd name="connsiteY107" fmla="*/ 2165820 h 4305008"/>
              <a:gd name="connsiteX108" fmla="*/ 4955893 w 5593163"/>
              <a:gd name="connsiteY108" fmla="*/ 2167348 h 4305008"/>
              <a:gd name="connsiteX109" fmla="*/ 4860466 w 5593163"/>
              <a:gd name="connsiteY109" fmla="*/ 2176339 h 4305008"/>
              <a:gd name="connsiteX110" fmla="*/ 4843348 w 5593163"/>
              <a:gd name="connsiteY110" fmla="*/ 2177952 h 4305008"/>
              <a:gd name="connsiteX111" fmla="*/ 4843322 w 5593163"/>
              <a:gd name="connsiteY111" fmla="*/ 2177461 h 4305008"/>
              <a:gd name="connsiteX112" fmla="*/ 4842823 w 5593163"/>
              <a:gd name="connsiteY112" fmla="*/ 2177494 h 4305008"/>
              <a:gd name="connsiteX113" fmla="*/ 4842230 w 5593163"/>
              <a:gd name="connsiteY113" fmla="*/ 2166144 h 4305008"/>
              <a:gd name="connsiteX114" fmla="*/ 4842230 w 5593163"/>
              <a:gd name="connsiteY114" fmla="*/ 3862969 h 4305008"/>
              <a:gd name="connsiteX115" fmla="*/ 4843601 w 5593163"/>
              <a:gd name="connsiteY115" fmla="*/ 3846121 h 4305008"/>
              <a:gd name="connsiteX116" fmla="*/ 4851065 w 5593163"/>
              <a:gd name="connsiteY116" fmla="*/ 3754390 h 4305008"/>
              <a:gd name="connsiteX117" fmla="*/ 4851605 w 5593163"/>
              <a:gd name="connsiteY117" fmla="*/ 3747753 h 4305008"/>
              <a:gd name="connsiteX118" fmla="*/ 4852110 w 5593163"/>
              <a:gd name="connsiteY118" fmla="*/ 3747690 h 4305008"/>
              <a:gd name="connsiteX119" fmla="*/ 5542276 w 5593163"/>
              <a:gd name="connsiteY119" fmla="*/ 3060092 h 4305008"/>
              <a:gd name="connsiteX120" fmla="*/ 5542393 w 5593163"/>
              <a:gd name="connsiteY120" fmla="*/ 3058953 h 4305008"/>
              <a:gd name="connsiteX121" fmla="*/ 5558606 w 5593163"/>
              <a:gd name="connsiteY121" fmla="*/ 3057426 h 4305008"/>
              <a:gd name="connsiteX122" fmla="*/ 5593163 w 5593163"/>
              <a:gd name="connsiteY122" fmla="*/ 3054170 h 4305008"/>
              <a:gd name="connsiteX123" fmla="*/ 5593163 w 5593163"/>
              <a:gd name="connsiteY123" fmla="*/ 3398093 h 4305008"/>
              <a:gd name="connsiteX124" fmla="*/ 5583807 w 5593163"/>
              <a:gd name="connsiteY124" fmla="*/ 3420754 h 4305008"/>
              <a:gd name="connsiteX125" fmla="*/ 4972226 w 5593163"/>
              <a:gd name="connsiteY125" fmla="*/ 3861506 h 4305008"/>
              <a:gd name="connsiteX126" fmla="*/ 4972110 w 5593163"/>
              <a:gd name="connsiteY126" fmla="*/ 3862645 h 4305008"/>
              <a:gd name="connsiteX127" fmla="*/ 4955893 w 5593163"/>
              <a:gd name="connsiteY127" fmla="*/ 3864173 h 4305008"/>
              <a:gd name="connsiteX128" fmla="*/ 4860466 w 5593163"/>
              <a:gd name="connsiteY128" fmla="*/ 3873164 h 4305008"/>
              <a:gd name="connsiteX129" fmla="*/ 4843348 w 5593163"/>
              <a:gd name="connsiteY129" fmla="*/ 3874777 h 4305008"/>
              <a:gd name="connsiteX130" fmla="*/ 4843322 w 5593163"/>
              <a:gd name="connsiteY130" fmla="*/ 3874286 h 4305008"/>
              <a:gd name="connsiteX131" fmla="*/ 4842823 w 5593163"/>
              <a:gd name="connsiteY131" fmla="*/ 3874319 h 4305008"/>
              <a:gd name="connsiteX132" fmla="*/ 4842230 w 5593163"/>
              <a:gd name="connsiteY132" fmla="*/ 3862969 h 4305008"/>
              <a:gd name="connsiteX133" fmla="*/ 4135041 w 5593163"/>
              <a:gd name="connsiteY133" fmla="*/ 1181049 h 4305008"/>
              <a:gd name="connsiteX134" fmla="*/ 4678350 w 5593163"/>
              <a:gd name="connsiteY134" fmla="*/ 636203 h 4305008"/>
              <a:gd name="connsiteX135" fmla="*/ 4135041 w 5593163"/>
              <a:gd name="connsiteY135" fmla="*/ 1181049 h 4305008"/>
              <a:gd name="connsiteX136" fmla="*/ 4135041 w 5593163"/>
              <a:gd name="connsiteY136" fmla="*/ 1493690 h 4305008"/>
              <a:gd name="connsiteX137" fmla="*/ 4678350 w 5593163"/>
              <a:gd name="connsiteY137" fmla="*/ 2034258 h 4305008"/>
              <a:gd name="connsiteX138" fmla="*/ 4135041 w 5593163"/>
              <a:gd name="connsiteY138" fmla="*/ 1493690 h 4305008"/>
              <a:gd name="connsiteX139" fmla="*/ 4135041 w 5593163"/>
              <a:gd name="connsiteY139" fmla="*/ 2877874 h 4305008"/>
              <a:gd name="connsiteX140" fmla="*/ 4678350 w 5593163"/>
              <a:gd name="connsiteY140" fmla="*/ 2333028 h 4305008"/>
              <a:gd name="connsiteX141" fmla="*/ 4135041 w 5593163"/>
              <a:gd name="connsiteY141" fmla="*/ 2877874 h 4305008"/>
              <a:gd name="connsiteX142" fmla="*/ 4135041 w 5593163"/>
              <a:gd name="connsiteY142" fmla="*/ 3190516 h 4305008"/>
              <a:gd name="connsiteX143" fmla="*/ 4678350 w 5593163"/>
              <a:gd name="connsiteY143" fmla="*/ 3731083 h 4305008"/>
              <a:gd name="connsiteX144" fmla="*/ 4135041 w 5593163"/>
              <a:gd name="connsiteY144" fmla="*/ 3190516 h 4305008"/>
              <a:gd name="connsiteX145" fmla="*/ 4103022 w 5593163"/>
              <a:gd name="connsiteY145" fmla="*/ 4305008 h 4305008"/>
              <a:gd name="connsiteX146" fmla="*/ 4131467 w 5593163"/>
              <a:gd name="connsiteY146" fmla="*/ 4255797 h 4305008"/>
              <a:gd name="connsiteX147" fmla="*/ 4691720 w 5593163"/>
              <a:gd name="connsiteY147" fmla="*/ 3898397 h 4305008"/>
              <a:gd name="connsiteX148" fmla="*/ 4691837 w 5593163"/>
              <a:gd name="connsiteY148" fmla="*/ 3897249 h 4305008"/>
              <a:gd name="connsiteX149" fmla="*/ 4708050 w 5593163"/>
              <a:gd name="connsiteY149" fmla="*/ 3895710 h 4305008"/>
              <a:gd name="connsiteX150" fmla="*/ 4803512 w 5593163"/>
              <a:gd name="connsiteY150" fmla="*/ 3886645 h 4305008"/>
              <a:gd name="connsiteX151" fmla="*/ 4820599 w 5593163"/>
              <a:gd name="connsiteY151" fmla="*/ 3885022 h 4305008"/>
              <a:gd name="connsiteX152" fmla="*/ 4820625 w 5593163"/>
              <a:gd name="connsiteY152" fmla="*/ 3885516 h 4305008"/>
              <a:gd name="connsiteX153" fmla="*/ 4821123 w 5593163"/>
              <a:gd name="connsiteY153" fmla="*/ 3885483 h 4305008"/>
              <a:gd name="connsiteX154" fmla="*/ 4821717 w 5593163"/>
              <a:gd name="connsiteY154" fmla="*/ 3896923 h 4305008"/>
              <a:gd name="connsiteX155" fmla="*/ 4820346 w 5593163"/>
              <a:gd name="connsiteY155" fmla="*/ 3913899 h 4305008"/>
              <a:gd name="connsiteX156" fmla="*/ 4812879 w 5593163"/>
              <a:gd name="connsiteY156" fmla="*/ 4006375 h 4305008"/>
              <a:gd name="connsiteX157" fmla="*/ 4812341 w 5593163"/>
              <a:gd name="connsiteY157" fmla="*/ 4013051 h 4305008"/>
              <a:gd name="connsiteX158" fmla="*/ 4811835 w 5593163"/>
              <a:gd name="connsiteY158" fmla="*/ 4013114 h 4305008"/>
              <a:gd name="connsiteX159" fmla="*/ 4736718 w 5593163"/>
              <a:gd name="connsiteY159" fmla="*/ 4254710 h 4305008"/>
              <a:gd name="connsiteX160" fmla="*/ 4706597 w 5593163"/>
              <a:gd name="connsiteY160" fmla="*/ 4305008 h 4305008"/>
              <a:gd name="connsiteX161" fmla="*/ 4552487 w 5593163"/>
              <a:gd name="connsiteY161" fmla="*/ 4305008 h 4305008"/>
              <a:gd name="connsiteX162" fmla="*/ 4579169 w 5593163"/>
              <a:gd name="connsiteY162" fmla="*/ 4271827 h 4305008"/>
              <a:gd name="connsiteX163" fmla="*/ 4678350 w 5593163"/>
              <a:gd name="connsiteY163" fmla="*/ 4029853 h 4305008"/>
              <a:gd name="connsiteX164" fmla="*/ 4306196 w 5593163"/>
              <a:gd name="connsiteY164" fmla="*/ 4241205 h 4305008"/>
              <a:gd name="connsiteX165" fmla="*/ 4254073 w 5593163"/>
              <a:gd name="connsiteY165" fmla="*/ 4305008 h 4305008"/>
              <a:gd name="connsiteX166" fmla="*/ 4068511 w 5593163"/>
              <a:gd name="connsiteY166" fmla="*/ 0 h 4305008"/>
              <a:gd name="connsiteX167" fmla="*/ 4217148 w 5593163"/>
              <a:gd name="connsiteY167" fmla="*/ 0 h 4305008"/>
              <a:gd name="connsiteX168" fmla="*/ 4239376 w 5593163"/>
              <a:gd name="connsiteY168" fmla="*/ 44350 h 4305008"/>
              <a:gd name="connsiteX169" fmla="*/ 4678350 w 5593163"/>
              <a:gd name="connsiteY169" fmla="*/ 337433 h 4305008"/>
              <a:gd name="connsiteX170" fmla="*/ 4564842 w 5593163"/>
              <a:gd name="connsiteY170" fmla="*/ 76659 h 4305008"/>
              <a:gd name="connsiteX171" fmla="*/ 4496615 w 5593163"/>
              <a:gd name="connsiteY171" fmla="*/ 0 h 4305008"/>
              <a:gd name="connsiteX172" fmla="*/ 4664989 w 5593163"/>
              <a:gd name="connsiteY172" fmla="*/ 0 h 4305008"/>
              <a:gd name="connsiteX173" fmla="*/ 4727623 w 5593163"/>
              <a:gd name="connsiteY173" fmla="*/ 96778 h 4305008"/>
              <a:gd name="connsiteX174" fmla="*/ 4811836 w 5593163"/>
              <a:gd name="connsiteY174" fmla="*/ 354040 h 4305008"/>
              <a:gd name="connsiteX175" fmla="*/ 4812342 w 5593163"/>
              <a:gd name="connsiteY175" fmla="*/ 354103 h 4305008"/>
              <a:gd name="connsiteX176" fmla="*/ 4812882 w 5593163"/>
              <a:gd name="connsiteY176" fmla="*/ 360740 h 4305008"/>
              <a:gd name="connsiteX177" fmla="*/ 4820346 w 5593163"/>
              <a:gd name="connsiteY177" fmla="*/ 452471 h 4305008"/>
              <a:gd name="connsiteX178" fmla="*/ 4821717 w 5593163"/>
              <a:gd name="connsiteY178" fmla="*/ 469318 h 4305008"/>
              <a:gd name="connsiteX179" fmla="*/ 4821124 w 5593163"/>
              <a:gd name="connsiteY179" fmla="*/ 480669 h 4305008"/>
              <a:gd name="connsiteX180" fmla="*/ 4820625 w 5593163"/>
              <a:gd name="connsiteY180" fmla="*/ 480636 h 4305008"/>
              <a:gd name="connsiteX181" fmla="*/ 4820599 w 5593163"/>
              <a:gd name="connsiteY181" fmla="*/ 481127 h 4305008"/>
              <a:gd name="connsiteX182" fmla="*/ 4803481 w 5593163"/>
              <a:gd name="connsiteY182" fmla="*/ 479514 h 4305008"/>
              <a:gd name="connsiteX183" fmla="*/ 4708054 w 5593163"/>
              <a:gd name="connsiteY183" fmla="*/ 470523 h 4305008"/>
              <a:gd name="connsiteX184" fmla="*/ 4691837 w 5593163"/>
              <a:gd name="connsiteY184" fmla="*/ 468995 h 4305008"/>
              <a:gd name="connsiteX185" fmla="*/ 4691721 w 5593163"/>
              <a:gd name="connsiteY185" fmla="*/ 467856 h 4305008"/>
              <a:gd name="connsiteX186" fmla="*/ 4120350 w 5593163"/>
              <a:gd name="connsiteY186" fmla="*/ 95636 h 4305008"/>
              <a:gd name="connsiteX187" fmla="*/ 3991674 w 5593163"/>
              <a:gd name="connsiteY187" fmla="*/ 1313979 h 4305008"/>
              <a:gd name="connsiteX188" fmla="*/ 3993045 w 5593163"/>
              <a:gd name="connsiteY188" fmla="*/ 1296998 h 4305008"/>
              <a:gd name="connsiteX189" fmla="*/ 4000509 w 5593163"/>
              <a:gd name="connsiteY189" fmla="*/ 1204541 h 4305008"/>
              <a:gd name="connsiteX190" fmla="*/ 4001049 w 5593163"/>
              <a:gd name="connsiteY190" fmla="*/ 1197851 h 4305008"/>
              <a:gd name="connsiteX191" fmla="*/ 4001555 w 5593163"/>
              <a:gd name="connsiteY191" fmla="*/ 1197788 h 4305008"/>
              <a:gd name="connsiteX192" fmla="*/ 4691720 w 5593163"/>
              <a:gd name="connsiteY192" fmla="*/ 504747 h 4305008"/>
              <a:gd name="connsiteX193" fmla="*/ 4691837 w 5593163"/>
              <a:gd name="connsiteY193" fmla="*/ 503599 h 4305008"/>
              <a:gd name="connsiteX194" fmla="*/ 4708050 w 5593163"/>
              <a:gd name="connsiteY194" fmla="*/ 502060 h 4305008"/>
              <a:gd name="connsiteX195" fmla="*/ 4803512 w 5593163"/>
              <a:gd name="connsiteY195" fmla="*/ 492995 h 4305008"/>
              <a:gd name="connsiteX196" fmla="*/ 4820599 w 5593163"/>
              <a:gd name="connsiteY196" fmla="*/ 491372 h 4305008"/>
              <a:gd name="connsiteX197" fmla="*/ 4820625 w 5593163"/>
              <a:gd name="connsiteY197" fmla="*/ 491866 h 4305008"/>
              <a:gd name="connsiteX198" fmla="*/ 4821123 w 5593163"/>
              <a:gd name="connsiteY198" fmla="*/ 491833 h 4305008"/>
              <a:gd name="connsiteX199" fmla="*/ 4821717 w 5593163"/>
              <a:gd name="connsiteY199" fmla="*/ 503273 h 4305008"/>
              <a:gd name="connsiteX200" fmla="*/ 4820346 w 5593163"/>
              <a:gd name="connsiteY200" fmla="*/ 520249 h 4305008"/>
              <a:gd name="connsiteX201" fmla="*/ 4812879 w 5593163"/>
              <a:gd name="connsiteY201" fmla="*/ 612725 h 4305008"/>
              <a:gd name="connsiteX202" fmla="*/ 4812341 w 5593163"/>
              <a:gd name="connsiteY202" fmla="*/ 619401 h 4305008"/>
              <a:gd name="connsiteX203" fmla="*/ 4811835 w 5593163"/>
              <a:gd name="connsiteY203" fmla="*/ 619464 h 4305008"/>
              <a:gd name="connsiteX204" fmla="*/ 4121670 w 5593163"/>
              <a:gd name="connsiteY204" fmla="*/ 1312505 h 4305008"/>
              <a:gd name="connsiteX205" fmla="*/ 4121554 w 5593163"/>
              <a:gd name="connsiteY205" fmla="*/ 1313653 h 4305008"/>
              <a:gd name="connsiteX206" fmla="*/ 4105337 w 5593163"/>
              <a:gd name="connsiteY206" fmla="*/ 1315193 h 4305008"/>
              <a:gd name="connsiteX207" fmla="*/ 4009911 w 5593163"/>
              <a:gd name="connsiteY207" fmla="*/ 1324255 h 4305008"/>
              <a:gd name="connsiteX208" fmla="*/ 3992792 w 5593163"/>
              <a:gd name="connsiteY208" fmla="*/ 1325881 h 4305008"/>
              <a:gd name="connsiteX209" fmla="*/ 3992766 w 5593163"/>
              <a:gd name="connsiteY209" fmla="*/ 1325386 h 4305008"/>
              <a:gd name="connsiteX210" fmla="*/ 3992267 w 5593163"/>
              <a:gd name="connsiteY210" fmla="*/ 1325419 h 4305008"/>
              <a:gd name="connsiteX211" fmla="*/ 3991674 w 5593163"/>
              <a:gd name="connsiteY211" fmla="*/ 1313979 h 4305008"/>
              <a:gd name="connsiteX212" fmla="*/ 3991674 w 5593163"/>
              <a:gd name="connsiteY212" fmla="*/ 1361805 h 4305008"/>
              <a:gd name="connsiteX213" fmla="*/ 3992268 w 5593163"/>
              <a:gd name="connsiteY213" fmla="*/ 1350455 h 4305008"/>
              <a:gd name="connsiteX214" fmla="*/ 3992766 w 5593163"/>
              <a:gd name="connsiteY214" fmla="*/ 1350487 h 4305008"/>
              <a:gd name="connsiteX215" fmla="*/ 3992792 w 5593163"/>
              <a:gd name="connsiteY215" fmla="*/ 1349997 h 4305008"/>
              <a:gd name="connsiteX216" fmla="*/ 4009880 w 5593163"/>
              <a:gd name="connsiteY216" fmla="*/ 1351607 h 4305008"/>
              <a:gd name="connsiteX217" fmla="*/ 4105341 w 5593163"/>
              <a:gd name="connsiteY217" fmla="*/ 1360601 h 4305008"/>
              <a:gd name="connsiteX218" fmla="*/ 4121554 w 5593163"/>
              <a:gd name="connsiteY218" fmla="*/ 1362128 h 4305008"/>
              <a:gd name="connsiteX219" fmla="*/ 4121671 w 5593163"/>
              <a:gd name="connsiteY219" fmla="*/ 1363267 h 4305008"/>
              <a:gd name="connsiteX220" fmla="*/ 4811836 w 5593163"/>
              <a:gd name="connsiteY220" fmla="*/ 2050865 h 4305008"/>
              <a:gd name="connsiteX221" fmla="*/ 4812342 w 5593163"/>
              <a:gd name="connsiteY221" fmla="*/ 2050928 h 4305008"/>
              <a:gd name="connsiteX222" fmla="*/ 4812882 w 5593163"/>
              <a:gd name="connsiteY222" fmla="*/ 2057565 h 4305008"/>
              <a:gd name="connsiteX223" fmla="*/ 4820346 w 5593163"/>
              <a:gd name="connsiteY223" fmla="*/ 2149296 h 4305008"/>
              <a:gd name="connsiteX224" fmla="*/ 4821717 w 5593163"/>
              <a:gd name="connsiteY224" fmla="*/ 2166144 h 4305008"/>
              <a:gd name="connsiteX225" fmla="*/ 4821124 w 5593163"/>
              <a:gd name="connsiteY225" fmla="*/ 2177494 h 4305008"/>
              <a:gd name="connsiteX226" fmla="*/ 4820625 w 5593163"/>
              <a:gd name="connsiteY226" fmla="*/ 2177461 h 4305008"/>
              <a:gd name="connsiteX227" fmla="*/ 4820599 w 5593163"/>
              <a:gd name="connsiteY227" fmla="*/ 2177952 h 4305008"/>
              <a:gd name="connsiteX228" fmla="*/ 4803481 w 5593163"/>
              <a:gd name="connsiteY228" fmla="*/ 2176339 h 4305008"/>
              <a:gd name="connsiteX229" fmla="*/ 4708054 w 5593163"/>
              <a:gd name="connsiteY229" fmla="*/ 2167348 h 4305008"/>
              <a:gd name="connsiteX230" fmla="*/ 4691837 w 5593163"/>
              <a:gd name="connsiteY230" fmla="*/ 2165820 h 4305008"/>
              <a:gd name="connsiteX231" fmla="*/ 4691721 w 5593163"/>
              <a:gd name="connsiteY231" fmla="*/ 2164681 h 4305008"/>
              <a:gd name="connsiteX232" fmla="*/ 4001556 w 5593163"/>
              <a:gd name="connsiteY232" fmla="*/ 1477083 h 4305008"/>
              <a:gd name="connsiteX233" fmla="*/ 4001050 w 5593163"/>
              <a:gd name="connsiteY233" fmla="*/ 1477021 h 4305008"/>
              <a:gd name="connsiteX234" fmla="*/ 4000512 w 5593163"/>
              <a:gd name="connsiteY234" fmla="*/ 1470397 h 4305008"/>
              <a:gd name="connsiteX235" fmla="*/ 3993045 w 5593163"/>
              <a:gd name="connsiteY235" fmla="*/ 1378647 h 4305008"/>
              <a:gd name="connsiteX236" fmla="*/ 3991674 w 5593163"/>
              <a:gd name="connsiteY236" fmla="*/ 1361805 h 4305008"/>
              <a:gd name="connsiteX237" fmla="*/ 3991674 w 5593163"/>
              <a:gd name="connsiteY237" fmla="*/ 3010804 h 4305008"/>
              <a:gd name="connsiteX238" fmla="*/ 3993045 w 5593163"/>
              <a:gd name="connsiteY238" fmla="*/ 2993823 h 4305008"/>
              <a:gd name="connsiteX239" fmla="*/ 4000509 w 5593163"/>
              <a:gd name="connsiteY239" fmla="*/ 2901366 h 4305008"/>
              <a:gd name="connsiteX240" fmla="*/ 4001049 w 5593163"/>
              <a:gd name="connsiteY240" fmla="*/ 2894676 h 4305008"/>
              <a:gd name="connsiteX241" fmla="*/ 4001555 w 5593163"/>
              <a:gd name="connsiteY241" fmla="*/ 2894613 h 4305008"/>
              <a:gd name="connsiteX242" fmla="*/ 4691720 w 5593163"/>
              <a:gd name="connsiteY242" fmla="*/ 2201572 h 4305008"/>
              <a:gd name="connsiteX243" fmla="*/ 4691837 w 5593163"/>
              <a:gd name="connsiteY243" fmla="*/ 2200424 h 4305008"/>
              <a:gd name="connsiteX244" fmla="*/ 4708050 w 5593163"/>
              <a:gd name="connsiteY244" fmla="*/ 2198885 h 4305008"/>
              <a:gd name="connsiteX245" fmla="*/ 4803512 w 5593163"/>
              <a:gd name="connsiteY245" fmla="*/ 2189820 h 4305008"/>
              <a:gd name="connsiteX246" fmla="*/ 4820599 w 5593163"/>
              <a:gd name="connsiteY246" fmla="*/ 2188197 h 4305008"/>
              <a:gd name="connsiteX247" fmla="*/ 4820625 w 5593163"/>
              <a:gd name="connsiteY247" fmla="*/ 2188691 h 4305008"/>
              <a:gd name="connsiteX248" fmla="*/ 4821123 w 5593163"/>
              <a:gd name="connsiteY248" fmla="*/ 2188658 h 4305008"/>
              <a:gd name="connsiteX249" fmla="*/ 4821717 w 5593163"/>
              <a:gd name="connsiteY249" fmla="*/ 2200098 h 4305008"/>
              <a:gd name="connsiteX250" fmla="*/ 4820346 w 5593163"/>
              <a:gd name="connsiteY250" fmla="*/ 2217074 h 4305008"/>
              <a:gd name="connsiteX251" fmla="*/ 4812879 w 5593163"/>
              <a:gd name="connsiteY251" fmla="*/ 2309550 h 4305008"/>
              <a:gd name="connsiteX252" fmla="*/ 4812341 w 5593163"/>
              <a:gd name="connsiteY252" fmla="*/ 2316226 h 4305008"/>
              <a:gd name="connsiteX253" fmla="*/ 4811835 w 5593163"/>
              <a:gd name="connsiteY253" fmla="*/ 2316289 h 4305008"/>
              <a:gd name="connsiteX254" fmla="*/ 4121670 w 5593163"/>
              <a:gd name="connsiteY254" fmla="*/ 3009330 h 4305008"/>
              <a:gd name="connsiteX255" fmla="*/ 4121554 w 5593163"/>
              <a:gd name="connsiteY255" fmla="*/ 3010478 h 4305008"/>
              <a:gd name="connsiteX256" fmla="*/ 4105337 w 5593163"/>
              <a:gd name="connsiteY256" fmla="*/ 3012018 h 4305008"/>
              <a:gd name="connsiteX257" fmla="*/ 4009911 w 5593163"/>
              <a:gd name="connsiteY257" fmla="*/ 3021080 h 4305008"/>
              <a:gd name="connsiteX258" fmla="*/ 3992792 w 5593163"/>
              <a:gd name="connsiteY258" fmla="*/ 3022706 h 4305008"/>
              <a:gd name="connsiteX259" fmla="*/ 3992766 w 5593163"/>
              <a:gd name="connsiteY259" fmla="*/ 3022211 h 4305008"/>
              <a:gd name="connsiteX260" fmla="*/ 3992267 w 5593163"/>
              <a:gd name="connsiteY260" fmla="*/ 3022244 h 4305008"/>
              <a:gd name="connsiteX261" fmla="*/ 3991674 w 5593163"/>
              <a:gd name="connsiteY261" fmla="*/ 3010804 h 4305008"/>
              <a:gd name="connsiteX262" fmla="*/ 3991674 w 5593163"/>
              <a:gd name="connsiteY262" fmla="*/ 3058630 h 4305008"/>
              <a:gd name="connsiteX263" fmla="*/ 3992268 w 5593163"/>
              <a:gd name="connsiteY263" fmla="*/ 3047280 h 4305008"/>
              <a:gd name="connsiteX264" fmla="*/ 3992766 w 5593163"/>
              <a:gd name="connsiteY264" fmla="*/ 3047312 h 4305008"/>
              <a:gd name="connsiteX265" fmla="*/ 3992792 w 5593163"/>
              <a:gd name="connsiteY265" fmla="*/ 3046822 h 4305008"/>
              <a:gd name="connsiteX266" fmla="*/ 4009880 w 5593163"/>
              <a:gd name="connsiteY266" fmla="*/ 3048432 h 4305008"/>
              <a:gd name="connsiteX267" fmla="*/ 4105341 w 5593163"/>
              <a:gd name="connsiteY267" fmla="*/ 3057426 h 4305008"/>
              <a:gd name="connsiteX268" fmla="*/ 4121554 w 5593163"/>
              <a:gd name="connsiteY268" fmla="*/ 3058953 h 4305008"/>
              <a:gd name="connsiteX269" fmla="*/ 4121671 w 5593163"/>
              <a:gd name="connsiteY269" fmla="*/ 3060092 h 4305008"/>
              <a:gd name="connsiteX270" fmla="*/ 4811836 w 5593163"/>
              <a:gd name="connsiteY270" fmla="*/ 3747690 h 4305008"/>
              <a:gd name="connsiteX271" fmla="*/ 4812342 w 5593163"/>
              <a:gd name="connsiteY271" fmla="*/ 3747753 h 4305008"/>
              <a:gd name="connsiteX272" fmla="*/ 4812882 w 5593163"/>
              <a:gd name="connsiteY272" fmla="*/ 3754390 h 4305008"/>
              <a:gd name="connsiteX273" fmla="*/ 4820346 w 5593163"/>
              <a:gd name="connsiteY273" fmla="*/ 3846121 h 4305008"/>
              <a:gd name="connsiteX274" fmla="*/ 4821717 w 5593163"/>
              <a:gd name="connsiteY274" fmla="*/ 3862969 h 4305008"/>
              <a:gd name="connsiteX275" fmla="*/ 4821124 w 5593163"/>
              <a:gd name="connsiteY275" fmla="*/ 3874319 h 4305008"/>
              <a:gd name="connsiteX276" fmla="*/ 4820625 w 5593163"/>
              <a:gd name="connsiteY276" fmla="*/ 3874286 h 4305008"/>
              <a:gd name="connsiteX277" fmla="*/ 4820599 w 5593163"/>
              <a:gd name="connsiteY277" fmla="*/ 3874777 h 4305008"/>
              <a:gd name="connsiteX278" fmla="*/ 4803481 w 5593163"/>
              <a:gd name="connsiteY278" fmla="*/ 3873164 h 4305008"/>
              <a:gd name="connsiteX279" fmla="*/ 4708054 w 5593163"/>
              <a:gd name="connsiteY279" fmla="*/ 3864173 h 4305008"/>
              <a:gd name="connsiteX280" fmla="*/ 4691837 w 5593163"/>
              <a:gd name="connsiteY280" fmla="*/ 3862645 h 4305008"/>
              <a:gd name="connsiteX281" fmla="*/ 4691721 w 5593163"/>
              <a:gd name="connsiteY281" fmla="*/ 3861506 h 4305008"/>
              <a:gd name="connsiteX282" fmla="*/ 4001556 w 5593163"/>
              <a:gd name="connsiteY282" fmla="*/ 3173908 h 4305008"/>
              <a:gd name="connsiteX283" fmla="*/ 4001050 w 5593163"/>
              <a:gd name="connsiteY283" fmla="*/ 3173846 h 4305008"/>
              <a:gd name="connsiteX284" fmla="*/ 4000512 w 5593163"/>
              <a:gd name="connsiteY284" fmla="*/ 3167222 h 4305008"/>
              <a:gd name="connsiteX285" fmla="*/ 3993045 w 5593163"/>
              <a:gd name="connsiteY285" fmla="*/ 3075472 h 4305008"/>
              <a:gd name="connsiteX286" fmla="*/ 3991674 w 5593163"/>
              <a:gd name="connsiteY286" fmla="*/ 3058630 h 4305008"/>
              <a:gd name="connsiteX287" fmla="*/ 3293448 w 5593163"/>
              <a:gd name="connsiteY287" fmla="*/ 636203 h 4305008"/>
              <a:gd name="connsiteX288" fmla="*/ 3836757 w 5593163"/>
              <a:gd name="connsiteY288" fmla="*/ 1181049 h 4305008"/>
              <a:gd name="connsiteX289" fmla="*/ 3293448 w 5593163"/>
              <a:gd name="connsiteY289" fmla="*/ 636203 h 4305008"/>
              <a:gd name="connsiteX290" fmla="*/ 3293448 w 5593163"/>
              <a:gd name="connsiteY290" fmla="*/ 2333028 h 4305008"/>
              <a:gd name="connsiteX291" fmla="*/ 3836757 w 5593163"/>
              <a:gd name="connsiteY291" fmla="*/ 2877874 h 4305008"/>
              <a:gd name="connsiteX292" fmla="*/ 3293448 w 5593163"/>
              <a:gd name="connsiteY292" fmla="*/ 2333028 h 4305008"/>
              <a:gd name="connsiteX293" fmla="*/ 3293446 w 5593163"/>
              <a:gd name="connsiteY293" fmla="*/ 2034258 h 4305008"/>
              <a:gd name="connsiteX294" fmla="*/ 3836755 w 5593163"/>
              <a:gd name="connsiteY294" fmla="*/ 1493690 h 4305008"/>
              <a:gd name="connsiteX295" fmla="*/ 3293446 w 5593163"/>
              <a:gd name="connsiteY295" fmla="*/ 2034258 h 4305008"/>
              <a:gd name="connsiteX296" fmla="*/ 3293446 w 5593163"/>
              <a:gd name="connsiteY296" fmla="*/ 3731083 h 4305008"/>
              <a:gd name="connsiteX297" fmla="*/ 3836755 w 5593163"/>
              <a:gd name="connsiteY297" fmla="*/ 3190516 h 4305008"/>
              <a:gd name="connsiteX298" fmla="*/ 3293446 w 5593163"/>
              <a:gd name="connsiteY298" fmla="*/ 3731083 h 4305008"/>
              <a:gd name="connsiteX299" fmla="*/ 3150081 w 5593163"/>
              <a:gd name="connsiteY299" fmla="*/ 503273 h 4305008"/>
              <a:gd name="connsiteX300" fmla="*/ 3150675 w 5593163"/>
              <a:gd name="connsiteY300" fmla="*/ 491833 h 4305008"/>
              <a:gd name="connsiteX301" fmla="*/ 3151173 w 5593163"/>
              <a:gd name="connsiteY301" fmla="*/ 491866 h 4305008"/>
              <a:gd name="connsiteX302" fmla="*/ 3151199 w 5593163"/>
              <a:gd name="connsiteY302" fmla="*/ 491372 h 4305008"/>
              <a:gd name="connsiteX303" fmla="*/ 3168287 w 5593163"/>
              <a:gd name="connsiteY303" fmla="*/ 492995 h 4305008"/>
              <a:gd name="connsiteX304" fmla="*/ 3263748 w 5593163"/>
              <a:gd name="connsiteY304" fmla="*/ 502060 h 4305008"/>
              <a:gd name="connsiteX305" fmla="*/ 3279961 w 5593163"/>
              <a:gd name="connsiteY305" fmla="*/ 503599 h 4305008"/>
              <a:gd name="connsiteX306" fmla="*/ 3280078 w 5593163"/>
              <a:gd name="connsiteY306" fmla="*/ 504747 h 4305008"/>
              <a:gd name="connsiteX307" fmla="*/ 3970244 w 5593163"/>
              <a:gd name="connsiteY307" fmla="*/ 1197788 h 4305008"/>
              <a:gd name="connsiteX308" fmla="*/ 3970749 w 5593163"/>
              <a:gd name="connsiteY308" fmla="*/ 1197851 h 4305008"/>
              <a:gd name="connsiteX309" fmla="*/ 3971290 w 5593163"/>
              <a:gd name="connsiteY309" fmla="*/ 1204541 h 4305008"/>
              <a:gd name="connsiteX310" fmla="*/ 3978754 w 5593163"/>
              <a:gd name="connsiteY310" fmla="*/ 1296998 h 4305008"/>
              <a:gd name="connsiteX311" fmla="*/ 3980124 w 5593163"/>
              <a:gd name="connsiteY311" fmla="*/ 1313979 h 4305008"/>
              <a:gd name="connsiteX312" fmla="*/ 3979531 w 5593163"/>
              <a:gd name="connsiteY312" fmla="*/ 1325419 h 4305008"/>
              <a:gd name="connsiteX313" fmla="*/ 3979032 w 5593163"/>
              <a:gd name="connsiteY313" fmla="*/ 1325386 h 4305008"/>
              <a:gd name="connsiteX314" fmla="*/ 3979006 w 5593163"/>
              <a:gd name="connsiteY314" fmla="*/ 1325881 h 4305008"/>
              <a:gd name="connsiteX315" fmla="*/ 3961888 w 5593163"/>
              <a:gd name="connsiteY315" fmla="*/ 1324255 h 4305008"/>
              <a:gd name="connsiteX316" fmla="*/ 3866461 w 5593163"/>
              <a:gd name="connsiteY316" fmla="*/ 1315193 h 4305008"/>
              <a:gd name="connsiteX317" fmla="*/ 3850245 w 5593163"/>
              <a:gd name="connsiteY317" fmla="*/ 1313653 h 4305008"/>
              <a:gd name="connsiteX318" fmla="*/ 3850129 w 5593163"/>
              <a:gd name="connsiteY318" fmla="*/ 1312505 h 4305008"/>
              <a:gd name="connsiteX319" fmla="*/ 3159963 w 5593163"/>
              <a:gd name="connsiteY319" fmla="*/ 619464 h 4305008"/>
              <a:gd name="connsiteX320" fmla="*/ 3159457 w 5593163"/>
              <a:gd name="connsiteY320" fmla="*/ 619401 h 4305008"/>
              <a:gd name="connsiteX321" fmla="*/ 3158919 w 5593163"/>
              <a:gd name="connsiteY321" fmla="*/ 612725 h 4305008"/>
              <a:gd name="connsiteX322" fmla="*/ 3151452 w 5593163"/>
              <a:gd name="connsiteY322" fmla="*/ 520249 h 4305008"/>
              <a:gd name="connsiteX323" fmla="*/ 3150081 w 5593163"/>
              <a:gd name="connsiteY323" fmla="*/ 503273 h 4305008"/>
              <a:gd name="connsiteX324" fmla="*/ 3150081 w 5593163"/>
              <a:gd name="connsiteY324" fmla="*/ 2200098 h 4305008"/>
              <a:gd name="connsiteX325" fmla="*/ 3150675 w 5593163"/>
              <a:gd name="connsiteY325" fmla="*/ 2188658 h 4305008"/>
              <a:gd name="connsiteX326" fmla="*/ 3151173 w 5593163"/>
              <a:gd name="connsiteY326" fmla="*/ 2188691 h 4305008"/>
              <a:gd name="connsiteX327" fmla="*/ 3151199 w 5593163"/>
              <a:gd name="connsiteY327" fmla="*/ 2188197 h 4305008"/>
              <a:gd name="connsiteX328" fmla="*/ 3168287 w 5593163"/>
              <a:gd name="connsiteY328" fmla="*/ 2189820 h 4305008"/>
              <a:gd name="connsiteX329" fmla="*/ 3263748 w 5593163"/>
              <a:gd name="connsiteY329" fmla="*/ 2198885 h 4305008"/>
              <a:gd name="connsiteX330" fmla="*/ 3279961 w 5593163"/>
              <a:gd name="connsiteY330" fmla="*/ 2200424 h 4305008"/>
              <a:gd name="connsiteX331" fmla="*/ 3280078 w 5593163"/>
              <a:gd name="connsiteY331" fmla="*/ 2201572 h 4305008"/>
              <a:gd name="connsiteX332" fmla="*/ 3970244 w 5593163"/>
              <a:gd name="connsiteY332" fmla="*/ 2894613 h 4305008"/>
              <a:gd name="connsiteX333" fmla="*/ 3970749 w 5593163"/>
              <a:gd name="connsiteY333" fmla="*/ 2894676 h 4305008"/>
              <a:gd name="connsiteX334" fmla="*/ 3971290 w 5593163"/>
              <a:gd name="connsiteY334" fmla="*/ 2901366 h 4305008"/>
              <a:gd name="connsiteX335" fmla="*/ 3978754 w 5593163"/>
              <a:gd name="connsiteY335" fmla="*/ 2993823 h 4305008"/>
              <a:gd name="connsiteX336" fmla="*/ 3980124 w 5593163"/>
              <a:gd name="connsiteY336" fmla="*/ 3010804 h 4305008"/>
              <a:gd name="connsiteX337" fmla="*/ 3979531 w 5593163"/>
              <a:gd name="connsiteY337" fmla="*/ 3022244 h 4305008"/>
              <a:gd name="connsiteX338" fmla="*/ 3979032 w 5593163"/>
              <a:gd name="connsiteY338" fmla="*/ 3022211 h 4305008"/>
              <a:gd name="connsiteX339" fmla="*/ 3979006 w 5593163"/>
              <a:gd name="connsiteY339" fmla="*/ 3022706 h 4305008"/>
              <a:gd name="connsiteX340" fmla="*/ 3961888 w 5593163"/>
              <a:gd name="connsiteY340" fmla="*/ 3021080 h 4305008"/>
              <a:gd name="connsiteX341" fmla="*/ 3866461 w 5593163"/>
              <a:gd name="connsiteY341" fmla="*/ 3012018 h 4305008"/>
              <a:gd name="connsiteX342" fmla="*/ 3850245 w 5593163"/>
              <a:gd name="connsiteY342" fmla="*/ 3010478 h 4305008"/>
              <a:gd name="connsiteX343" fmla="*/ 3850129 w 5593163"/>
              <a:gd name="connsiteY343" fmla="*/ 3009330 h 4305008"/>
              <a:gd name="connsiteX344" fmla="*/ 3159963 w 5593163"/>
              <a:gd name="connsiteY344" fmla="*/ 2316289 h 4305008"/>
              <a:gd name="connsiteX345" fmla="*/ 3159457 w 5593163"/>
              <a:gd name="connsiteY345" fmla="*/ 2316226 h 4305008"/>
              <a:gd name="connsiteX346" fmla="*/ 3158919 w 5593163"/>
              <a:gd name="connsiteY346" fmla="*/ 2309550 h 4305008"/>
              <a:gd name="connsiteX347" fmla="*/ 3151452 w 5593163"/>
              <a:gd name="connsiteY347" fmla="*/ 2217074 h 4305008"/>
              <a:gd name="connsiteX348" fmla="*/ 3150081 w 5593163"/>
              <a:gd name="connsiteY348" fmla="*/ 2200098 h 4305008"/>
              <a:gd name="connsiteX349" fmla="*/ 3150081 w 5593163"/>
              <a:gd name="connsiteY349" fmla="*/ 3896923 h 4305008"/>
              <a:gd name="connsiteX350" fmla="*/ 3150675 w 5593163"/>
              <a:gd name="connsiteY350" fmla="*/ 3885483 h 4305008"/>
              <a:gd name="connsiteX351" fmla="*/ 3151173 w 5593163"/>
              <a:gd name="connsiteY351" fmla="*/ 3885516 h 4305008"/>
              <a:gd name="connsiteX352" fmla="*/ 3151199 w 5593163"/>
              <a:gd name="connsiteY352" fmla="*/ 3885022 h 4305008"/>
              <a:gd name="connsiteX353" fmla="*/ 3168287 w 5593163"/>
              <a:gd name="connsiteY353" fmla="*/ 3886645 h 4305008"/>
              <a:gd name="connsiteX354" fmla="*/ 3263748 w 5593163"/>
              <a:gd name="connsiteY354" fmla="*/ 3895710 h 4305008"/>
              <a:gd name="connsiteX355" fmla="*/ 3279961 w 5593163"/>
              <a:gd name="connsiteY355" fmla="*/ 3897249 h 4305008"/>
              <a:gd name="connsiteX356" fmla="*/ 3280078 w 5593163"/>
              <a:gd name="connsiteY356" fmla="*/ 3898397 h 4305008"/>
              <a:gd name="connsiteX357" fmla="*/ 3840331 w 5593163"/>
              <a:gd name="connsiteY357" fmla="*/ 4255797 h 4305008"/>
              <a:gd name="connsiteX358" fmla="*/ 3868775 w 5593163"/>
              <a:gd name="connsiteY358" fmla="*/ 4305008 h 4305008"/>
              <a:gd name="connsiteX359" fmla="*/ 3717725 w 5593163"/>
              <a:gd name="connsiteY359" fmla="*/ 4305008 h 4305008"/>
              <a:gd name="connsiteX360" fmla="*/ 3665602 w 5593163"/>
              <a:gd name="connsiteY360" fmla="*/ 4241205 h 4305008"/>
              <a:gd name="connsiteX361" fmla="*/ 3293448 w 5593163"/>
              <a:gd name="connsiteY361" fmla="*/ 4029853 h 4305008"/>
              <a:gd name="connsiteX362" fmla="*/ 3392629 w 5593163"/>
              <a:gd name="connsiteY362" fmla="*/ 4271827 h 4305008"/>
              <a:gd name="connsiteX363" fmla="*/ 3419311 w 5593163"/>
              <a:gd name="connsiteY363" fmla="*/ 4305008 h 4305008"/>
              <a:gd name="connsiteX364" fmla="*/ 3265201 w 5593163"/>
              <a:gd name="connsiteY364" fmla="*/ 4305008 h 4305008"/>
              <a:gd name="connsiteX365" fmla="*/ 3235080 w 5593163"/>
              <a:gd name="connsiteY365" fmla="*/ 4254710 h 4305008"/>
              <a:gd name="connsiteX366" fmla="*/ 3159963 w 5593163"/>
              <a:gd name="connsiteY366" fmla="*/ 4013114 h 4305008"/>
              <a:gd name="connsiteX367" fmla="*/ 3159457 w 5593163"/>
              <a:gd name="connsiteY367" fmla="*/ 4013051 h 4305008"/>
              <a:gd name="connsiteX368" fmla="*/ 3158919 w 5593163"/>
              <a:gd name="connsiteY368" fmla="*/ 4006375 h 4305008"/>
              <a:gd name="connsiteX369" fmla="*/ 3151452 w 5593163"/>
              <a:gd name="connsiteY369" fmla="*/ 3913899 h 4305008"/>
              <a:gd name="connsiteX370" fmla="*/ 3150081 w 5593163"/>
              <a:gd name="connsiteY370" fmla="*/ 3896923 h 4305008"/>
              <a:gd name="connsiteX371" fmla="*/ 3150079 w 5593163"/>
              <a:gd name="connsiteY371" fmla="*/ 469318 h 4305008"/>
              <a:gd name="connsiteX372" fmla="*/ 3151450 w 5593163"/>
              <a:gd name="connsiteY372" fmla="*/ 452471 h 4305008"/>
              <a:gd name="connsiteX373" fmla="*/ 3158914 w 5593163"/>
              <a:gd name="connsiteY373" fmla="*/ 360740 h 4305008"/>
              <a:gd name="connsiteX374" fmla="*/ 3159454 w 5593163"/>
              <a:gd name="connsiteY374" fmla="*/ 354103 h 4305008"/>
              <a:gd name="connsiteX375" fmla="*/ 3159960 w 5593163"/>
              <a:gd name="connsiteY375" fmla="*/ 354040 h 4305008"/>
              <a:gd name="connsiteX376" fmla="*/ 3244173 w 5593163"/>
              <a:gd name="connsiteY376" fmla="*/ 96778 h 4305008"/>
              <a:gd name="connsiteX377" fmla="*/ 3306807 w 5593163"/>
              <a:gd name="connsiteY377" fmla="*/ 0 h 4305008"/>
              <a:gd name="connsiteX378" fmla="*/ 3475182 w 5593163"/>
              <a:gd name="connsiteY378" fmla="*/ 0 h 4305008"/>
              <a:gd name="connsiteX379" fmla="*/ 3406954 w 5593163"/>
              <a:gd name="connsiteY379" fmla="*/ 76659 h 4305008"/>
              <a:gd name="connsiteX380" fmla="*/ 3293446 w 5593163"/>
              <a:gd name="connsiteY380" fmla="*/ 337433 h 4305008"/>
              <a:gd name="connsiteX381" fmla="*/ 3732420 w 5593163"/>
              <a:gd name="connsiteY381" fmla="*/ 44350 h 4305008"/>
              <a:gd name="connsiteX382" fmla="*/ 3754649 w 5593163"/>
              <a:gd name="connsiteY382" fmla="*/ 0 h 4305008"/>
              <a:gd name="connsiteX383" fmla="*/ 3903287 w 5593163"/>
              <a:gd name="connsiteY383" fmla="*/ 0 h 4305008"/>
              <a:gd name="connsiteX384" fmla="*/ 3851448 w 5593163"/>
              <a:gd name="connsiteY384" fmla="*/ 95636 h 4305008"/>
              <a:gd name="connsiteX385" fmla="*/ 3280075 w 5593163"/>
              <a:gd name="connsiteY385" fmla="*/ 467856 h 4305008"/>
              <a:gd name="connsiteX386" fmla="*/ 3279959 w 5593163"/>
              <a:gd name="connsiteY386" fmla="*/ 468995 h 4305008"/>
              <a:gd name="connsiteX387" fmla="*/ 3263742 w 5593163"/>
              <a:gd name="connsiteY387" fmla="*/ 470523 h 4305008"/>
              <a:gd name="connsiteX388" fmla="*/ 3168316 w 5593163"/>
              <a:gd name="connsiteY388" fmla="*/ 479514 h 4305008"/>
              <a:gd name="connsiteX389" fmla="*/ 3151197 w 5593163"/>
              <a:gd name="connsiteY389" fmla="*/ 481127 h 4305008"/>
              <a:gd name="connsiteX390" fmla="*/ 3151171 w 5593163"/>
              <a:gd name="connsiteY390" fmla="*/ 480636 h 4305008"/>
              <a:gd name="connsiteX391" fmla="*/ 3150672 w 5593163"/>
              <a:gd name="connsiteY391" fmla="*/ 480669 h 4305008"/>
              <a:gd name="connsiteX392" fmla="*/ 3150079 w 5593163"/>
              <a:gd name="connsiteY392" fmla="*/ 469318 h 4305008"/>
              <a:gd name="connsiteX393" fmla="*/ 3150079 w 5593163"/>
              <a:gd name="connsiteY393" fmla="*/ 2166144 h 4305008"/>
              <a:gd name="connsiteX394" fmla="*/ 3151450 w 5593163"/>
              <a:gd name="connsiteY394" fmla="*/ 2149296 h 4305008"/>
              <a:gd name="connsiteX395" fmla="*/ 3158914 w 5593163"/>
              <a:gd name="connsiteY395" fmla="*/ 2057565 h 4305008"/>
              <a:gd name="connsiteX396" fmla="*/ 3159454 w 5593163"/>
              <a:gd name="connsiteY396" fmla="*/ 2050928 h 4305008"/>
              <a:gd name="connsiteX397" fmla="*/ 3159960 w 5593163"/>
              <a:gd name="connsiteY397" fmla="*/ 2050865 h 4305008"/>
              <a:gd name="connsiteX398" fmla="*/ 3850126 w 5593163"/>
              <a:gd name="connsiteY398" fmla="*/ 1363267 h 4305008"/>
              <a:gd name="connsiteX399" fmla="*/ 3850243 w 5593163"/>
              <a:gd name="connsiteY399" fmla="*/ 1362128 h 4305008"/>
              <a:gd name="connsiteX400" fmla="*/ 3866455 w 5593163"/>
              <a:gd name="connsiteY400" fmla="*/ 1360601 h 4305008"/>
              <a:gd name="connsiteX401" fmla="*/ 3961917 w 5593163"/>
              <a:gd name="connsiteY401" fmla="*/ 1351607 h 4305008"/>
              <a:gd name="connsiteX402" fmla="*/ 3979004 w 5593163"/>
              <a:gd name="connsiteY402" fmla="*/ 1349997 h 4305008"/>
              <a:gd name="connsiteX403" fmla="*/ 3979030 w 5593163"/>
              <a:gd name="connsiteY403" fmla="*/ 1350487 h 4305008"/>
              <a:gd name="connsiteX404" fmla="*/ 3979528 w 5593163"/>
              <a:gd name="connsiteY404" fmla="*/ 1350455 h 4305008"/>
              <a:gd name="connsiteX405" fmla="*/ 3980122 w 5593163"/>
              <a:gd name="connsiteY405" fmla="*/ 1361805 h 4305008"/>
              <a:gd name="connsiteX406" fmla="*/ 3978752 w 5593163"/>
              <a:gd name="connsiteY406" fmla="*/ 1378647 h 4305008"/>
              <a:gd name="connsiteX407" fmla="*/ 3971285 w 5593163"/>
              <a:gd name="connsiteY407" fmla="*/ 1470397 h 4305008"/>
              <a:gd name="connsiteX408" fmla="*/ 3970746 w 5593163"/>
              <a:gd name="connsiteY408" fmla="*/ 1477021 h 4305008"/>
              <a:gd name="connsiteX409" fmla="*/ 3970241 w 5593163"/>
              <a:gd name="connsiteY409" fmla="*/ 1477083 h 4305008"/>
              <a:gd name="connsiteX410" fmla="*/ 3280075 w 5593163"/>
              <a:gd name="connsiteY410" fmla="*/ 2164681 h 4305008"/>
              <a:gd name="connsiteX411" fmla="*/ 3279959 w 5593163"/>
              <a:gd name="connsiteY411" fmla="*/ 2165820 h 4305008"/>
              <a:gd name="connsiteX412" fmla="*/ 3263742 w 5593163"/>
              <a:gd name="connsiteY412" fmla="*/ 2167348 h 4305008"/>
              <a:gd name="connsiteX413" fmla="*/ 3168316 w 5593163"/>
              <a:gd name="connsiteY413" fmla="*/ 2176339 h 4305008"/>
              <a:gd name="connsiteX414" fmla="*/ 3151197 w 5593163"/>
              <a:gd name="connsiteY414" fmla="*/ 2177952 h 4305008"/>
              <a:gd name="connsiteX415" fmla="*/ 3151171 w 5593163"/>
              <a:gd name="connsiteY415" fmla="*/ 2177461 h 4305008"/>
              <a:gd name="connsiteX416" fmla="*/ 3150672 w 5593163"/>
              <a:gd name="connsiteY416" fmla="*/ 2177494 h 4305008"/>
              <a:gd name="connsiteX417" fmla="*/ 3150079 w 5593163"/>
              <a:gd name="connsiteY417" fmla="*/ 2166144 h 4305008"/>
              <a:gd name="connsiteX418" fmla="*/ 3150079 w 5593163"/>
              <a:gd name="connsiteY418" fmla="*/ 3862969 h 4305008"/>
              <a:gd name="connsiteX419" fmla="*/ 3151450 w 5593163"/>
              <a:gd name="connsiteY419" fmla="*/ 3846121 h 4305008"/>
              <a:gd name="connsiteX420" fmla="*/ 3158914 w 5593163"/>
              <a:gd name="connsiteY420" fmla="*/ 3754390 h 4305008"/>
              <a:gd name="connsiteX421" fmla="*/ 3159454 w 5593163"/>
              <a:gd name="connsiteY421" fmla="*/ 3747753 h 4305008"/>
              <a:gd name="connsiteX422" fmla="*/ 3159960 w 5593163"/>
              <a:gd name="connsiteY422" fmla="*/ 3747690 h 4305008"/>
              <a:gd name="connsiteX423" fmla="*/ 3850126 w 5593163"/>
              <a:gd name="connsiteY423" fmla="*/ 3060092 h 4305008"/>
              <a:gd name="connsiteX424" fmla="*/ 3850243 w 5593163"/>
              <a:gd name="connsiteY424" fmla="*/ 3058953 h 4305008"/>
              <a:gd name="connsiteX425" fmla="*/ 3866455 w 5593163"/>
              <a:gd name="connsiteY425" fmla="*/ 3057426 h 4305008"/>
              <a:gd name="connsiteX426" fmla="*/ 3961917 w 5593163"/>
              <a:gd name="connsiteY426" fmla="*/ 3048432 h 4305008"/>
              <a:gd name="connsiteX427" fmla="*/ 3979004 w 5593163"/>
              <a:gd name="connsiteY427" fmla="*/ 3046822 h 4305008"/>
              <a:gd name="connsiteX428" fmla="*/ 3979030 w 5593163"/>
              <a:gd name="connsiteY428" fmla="*/ 3047312 h 4305008"/>
              <a:gd name="connsiteX429" fmla="*/ 3979528 w 5593163"/>
              <a:gd name="connsiteY429" fmla="*/ 3047280 h 4305008"/>
              <a:gd name="connsiteX430" fmla="*/ 3980122 w 5593163"/>
              <a:gd name="connsiteY430" fmla="*/ 3058630 h 4305008"/>
              <a:gd name="connsiteX431" fmla="*/ 3978752 w 5593163"/>
              <a:gd name="connsiteY431" fmla="*/ 3075472 h 4305008"/>
              <a:gd name="connsiteX432" fmla="*/ 3971285 w 5593163"/>
              <a:gd name="connsiteY432" fmla="*/ 3167222 h 4305008"/>
              <a:gd name="connsiteX433" fmla="*/ 3970746 w 5593163"/>
              <a:gd name="connsiteY433" fmla="*/ 3173846 h 4305008"/>
              <a:gd name="connsiteX434" fmla="*/ 3970241 w 5593163"/>
              <a:gd name="connsiteY434" fmla="*/ 3173908 h 4305008"/>
              <a:gd name="connsiteX435" fmla="*/ 3280075 w 5593163"/>
              <a:gd name="connsiteY435" fmla="*/ 3861506 h 4305008"/>
              <a:gd name="connsiteX436" fmla="*/ 3279959 w 5593163"/>
              <a:gd name="connsiteY436" fmla="*/ 3862645 h 4305008"/>
              <a:gd name="connsiteX437" fmla="*/ 3263742 w 5593163"/>
              <a:gd name="connsiteY437" fmla="*/ 3864173 h 4305008"/>
              <a:gd name="connsiteX438" fmla="*/ 3168316 w 5593163"/>
              <a:gd name="connsiteY438" fmla="*/ 3873164 h 4305008"/>
              <a:gd name="connsiteX439" fmla="*/ 3151197 w 5593163"/>
              <a:gd name="connsiteY439" fmla="*/ 3874777 h 4305008"/>
              <a:gd name="connsiteX440" fmla="*/ 3151171 w 5593163"/>
              <a:gd name="connsiteY440" fmla="*/ 3874286 h 4305008"/>
              <a:gd name="connsiteX441" fmla="*/ 3150672 w 5593163"/>
              <a:gd name="connsiteY441" fmla="*/ 3874319 h 4305008"/>
              <a:gd name="connsiteX442" fmla="*/ 3150079 w 5593163"/>
              <a:gd name="connsiteY442" fmla="*/ 3862969 h 4305008"/>
              <a:gd name="connsiteX443" fmla="*/ 2442890 w 5593163"/>
              <a:gd name="connsiteY443" fmla="*/ 1181049 h 4305008"/>
              <a:gd name="connsiteX444" fmla="*/ 2986199 w 5593163"/>
              <a:gd name="connsiteY444" fmla="*/ 636203 h 4305008"/>
              <a:gd name="connsiteX445" fmla="*/ 2442890 w 5593163"/>
              <a:gd name="connsiteY445" fmla="*/ 1181049 h 4305008"/>
              <a:gd name="connsiteX446" fmla="*/ 2442890 w 5593163"/>
              <a:gd name="connsiteY446" fmla="*/ 1493690 h 4305008"/>
              <a:gd name="connsiteX447" fmla="*/ 2986199 w 5593163"/>
              <a:gd name="connsiteY447" fmla="*/ 2034258 h 4305008"/>
              <a:gd name="connsiteX448" fmla="*/ 2442890 w 5593163"/>
              <a:gd name="connsiteY448" fmla="*/ 1493690 h 4305008"/>
              <a:gd name="connsiteX449" fmla="*/ 2442890 w 5593163"/>
              <a:gd name="connsiteY449" fmla="*/ 2877874 h 4305008"/>
              <a:gd name="connsiteX450" fmla="*/ 2986199 w 5593163"/>
              <a:gd name="connsiteY450" fmla="*/ 2333028 h 4305008"/>
              <a:gd name="connsiteX451" fmla="*/ 2442890 w 5593163"/>
              <a:gd name="connsiteY451" fmla="*/ 2877874 h 4305008"/>
              <a:gd name="connsiteX452" fmla="*/ 2442890 w 5593163"/>
              <a:gd name="connsiteY452" fmla="*/ 3190516 h 4305008"/>
              <a:gd name="connsiteX453" fmla="*/ 2986199 w 5593163"/>
              <a:gd name="connsiteY453" fmla="*/ 3731083 h 4305008"/>
              <a:gd name="connsiteX454" fmla="*/ 2442890 w 5593163"/>
              <a:gd name="connsiteY454" fmla="*/ 3190516 h 4305008"/>
              <a:gd name="connsiteX455" fmla="*/ 2410871 w 5593163"/>
              <a:gd name="connsiteY455" fmla="*/ 4305008 h 4305008"/>
              <a:gd name="connsiteX456" fmla="*/ 2439316 w 5593163"/>
              <a:gd name="connsiteY456" fmla="*/ 4255797 h 4305008"/>
              <a:gd name="connsiteX457" fmla="*/ 2999569 w 5593163"/>
              <a:gd name="connsiteY457" fmla="*/ 3898397 h 4305008"/>
              <a:gd name="connsiteX458" fmla="*/ 2999686 w 5593163"/>
              <a:gd name="connsiteY458" fmla="*/ 3897249 h 4305008"/>
              <a:gd name="connsiteX459" fmla="*/ 3015899 w 5593163"/>
              <a:gd name="connsiteY459" fmla="*/ 3895710 h 4305008"/>
              <a:gd name="connsiteX460" fmla="*/ 3111360 w 5593163"/>
              <a:gd name="connsiteY460" fmla="*/ 3886645 h 4305008"/>
              <a:gd name="connsiteX461" fmla="*/ 3128448 w 5593163"/>
              <a:gd name="connsiteY461" fmla="*/ 3885022 h 4305008"/>
              <a:gd name="connsiteX462" fmla="*/ 3128474 w 5593163"/>
              <a:gd name="connsiteY462" fmla="*/ 3885516 h 4305008"/>
              <a:gd name="connsiteX463" fmla="*/ 3128972 w 5593163"/>
              <a:gd name="connsiteY463" fmla="*/ 3885483 h 4305008"/>
              <a:gd name="connsiteX464" fmla="*/ 3129566 w 5593163"/>
              <a:gd name="connsiteY464" fmla="*/ 3896923 h 4305008"/>
              <a:gd name="connsiteX465" fmla="*/ 3128195 w 5593163"/>
              <a:gd name="connsiteY465" fmla="*/ 3913899 h 4305008"/>
              <a:gd name="connsiteX466" fmla="*/ 3120728 w 5593163"/>
              <a:gd name="connsiteY466" fmla="*/ 4006375 h 4305008"/>
              <a:gd name="connsiteX467" fmla="*/ 3120190 w 5593163"/>
              <a:gd name="connsiteY467" fmla="*/ 4013051 h 4305008"/>
              <a:gd name="connsiteX468" fmla="*/ 3119684 w 5593163"/>
              <a:gd name="connsiteY468" fmla="*/ 4013114 h 4305008"/>
              <a:gd name="connsiteX469" fmla="*/ 3044567 w 5593163"/>
              <a:gd name="connsiteY469" fmla="*/ 4254710 h 4305008"/>
              <a:gd name="connsiteX470" fmla="*/ 3014445 w 5593163"/>
              <a:gd name="connsiteY470" fmla="*/ 4305008 h 4305008"/>
              <a:gd name="connsiteX471" fmla="*/ 2860336 w 5593163"/>
              <a:gd name="connsiteY471" fmla="*/ 4305008 h 4305008"/>
              <a:gd name="connsiteX472" fmla="*/ 2887018 w 5593163"/>
              <a:gd name="connsiteY472" fmla="*/ 4271827 h 4305008"/>
              <a:gd name="connsiteX473" fmla="*/ 2986199 w 5593163"/>
              <a:gd name="connsiteY473" fmla="*/ 4029853 h 4305008"/>
              <a:gd name="connsiteX474" fmla="*/ 2614045 w 5593163"/>
              <a:gd name="connsiteY474" fmla="*/ 4241205 h 4305008"/>
              <a:gd name="connsiteX475" fmla="*/ 2561922 w 5593163"/>
              <a:gd name="connsiteY475" fmla="*/ 4305008 h 4305008"/>
              <a:gd name="connsiteX476" fmla="*/ 2376360 w 5593163"/>
              <a:gd name="connsiteY476" fmla="*/ 0 h 4305008"/>
              <a:gd name="connsiteX477" fmla="*/ 2524998 w 5593163"/>
              <a:gd name="connsiteY477" fmla="*/ 0 h 4305008"/>
              <a:gd name="connsiteX478" fmla="*/ 2547226 w 5593163"/>
              <a:gd name="connsiteY478" fmla="*/ 44350 h 4305008"/>
              <a:gd name="connsiteX479" fmla="*/ 2986199 w 5593163"/>
              <a:gd name="connsiteY479" fmla="*/ 337433 h 4305008"/>
              <a:gd name="connsiteX480" fmla="*/ 2872691 w 5593163"/>
              <a:gd name="connsiteY480" fmla="*/ 76659 h 4305008"/>
              <a:gd name="connsiteX481" fmla="*/ 2804464 w 5593163"/>
              <a:gd name="connsiteY481" fmla="*/ 0 h 4305008"/>
              <a:gd name="connsiteX482" fmla="*/ 2972839 w 5593163"/>
              <a:gd name="connsiteY482" fmla="*/ 0 h 4305008"/>
              <a:gd name="connsiteX483" fmla="*/ 3035473 w 5593163"/>
              <a:gd name="connsiteY483" fmla="*/ 96778 h 4305008"/>
              <a:gd name="connsiteX484" fmla="*/ 3119686 w 5593163"/>
              <a:gd name="connsiteY484" fmla="*/ 354040 h 4305008"/>
              <a:gd name="connsiteX485" fmla="*/ 3120191 w 5593163"/>
              <a:gd name="connsiteY485" fmla="*/ 354103 h 4305008"/>
              <a:gd name="connsiteX486" fmla="*/ 3120732 w 5593163"/>
              <a:gd name="connsiteY486" fmla="*/ 360740 h 4305008"/>
              <a:gd name="connsiteX487" fmla="*/ 3128196 w 5593163"/>
              <a:gd name="connsiteY487" fmla="*/ 452471 h 4305008"/>
              <a:gd name="connsiteX488" fmla="*/ 3129566 w 5593163"/>
              <a:gd name="connsiteY488" fmla="*/ 469318 h 4305008"/>
              <a:gd name="connsiteX489" fmla="*/ 3128973 w 5593163"/>
              <a:gd name="connsiteY489" fmla="*/ 480669 h 4305008"/>
              <a:gd name="connsiteX490" fmla="*/ 3128474 w 5593163"/>
              <a:gd name="connsiteY490" fmla="*/ 480636 h 4305008"/>
              <a:gd name="connsiteX491" fmla="*/ 3128448 w 5593163"/>
              <a:gd name="connsiteY491" fmla="*/ 481127 h 4305008"/>
              <a:gd name="connsiteX492" fmla="*/ 3111330 w 5593163"/>
              <a:gd name="connsiteY492" fmla="*/ 479514 h 4305008"/>
              <a:gd name="connsiteX493" fmla="*/ 3015903 w 5593163"/>
              <a:gd name="connsiteY493" fmla="*/ 470523 h 4305008"/>
              <a:gd name="connsiteX494" fmla="*/ 2999687 w 5593163"/>
              <a:gd name="connsiteY494" fmla="*/ 468995 h 4305008"/>
              <a:gd name="connsiteX495" fmla="*/ 2999571 w 5593163"/>
              <a:gd name="connsiteY495" fmla="*/ 467856 h 4305008"/>
              <a:gd name="connsiteX496" fmla="*/ 2428199 w 5593163"/>
              <a:gd name="connsiteY496" fmla="*/ 95636 h 4305008"/>
              <a:gd name="connsiteX497" fmla="*/ 2299523 w 5593163"/>
              <a:gd name="connsiteY497" fmla="*/ 1313979 h 4305008"/>
              <a:gd name="connsiteX498" fmla="*/ 2300894 w 5593163"/>
              <a:gd name="connsiteY498" fmla="*/ 1296998 h 4305008"/>
              <a:gd name="connsiteX499" fmla="*/ 2308358 w 5593163"/>
              <a:gd name="connsiteY499" fmla="*/ 1204541 h 4305008"/>
              <a:gd name="connsiteX500" fmla="*/ 2308898 w 5593163"/>
              <a:gd name="connsiteY500" fmla="*/ 1197851 h 4305008"/>
              <a:gd name="connsiteX501" fmla="*/ 2309404 w 5593163"/>
              <a:gd name="connsiteY501" fmla="*/ 1197788 h 4305008"/>
              <a:gd name="connsiteX502" fmla="*/ 2999570 w 5593163"/>
              <a:gd name="connsiteY502" fmla="*/ 504747 h 4305008"/>
              <a:gd name="connsiteX503" fmla="*/ 2999687 w 5593163"/>
              <a:gd name="connsiteY503" fmla="*/ 503599 h 4305008"/>
              <a:gd name="connsiteX504" fmla="*/ 3015899 w 5593163"/>
              <a:gd name="connsiteY504" fmla="*/ 502060 h 4305008"/>
              <a:gd name="connsiteX505" fmla="*/ 3111361 w 5593163"/>
              <a:gd name="connsiteY505" fmla="*/ 492995 h 4305008"/>
              <a:gd name="connsiteX506" fmla="*/ 3128448 w 5593163"/>
              <a:gd name="connsiteY506" fmla="*/ 491372 h 4305008"/>
              <a:gd name="connsiteX507" fmla="*/ 3128474 w 5593163"/>
              <a:gd name="connsiteY507" fmla="*/ 491866 h 4305008"/>
              <a:gd name="connsiteX508" fmla="*/ 3128972 w 5593163"/>
              <a:gd name="connsiteY508" fmla="*/ 491833 h 4305008"/>
              <a:gd name="connsiteX509" fmla="*/ 3129566 w 5593163"/>
              <a:gd name="connsiteY509" fmla="*/ 503273 h 4305008"/>
              <a:gd name="connsiteX510" fmla="*/ 3128196 w 5593163"/>
              <a:gd name="connsiteY510" fmla="*/ 520249 h 4305008"/>
              <a:gd name="connsiteX511" fmla="*/ 3120729 w 5593163"/>
              <a:gd name="connsiteY511" fmla="*/ 612725 h 4305008"/>
              <a:gd name="connsiteX512" fmla="*/ 3120190 w 5593163"/>
              <a:gd name="connsiteY512" fmla="*/ 619401 h 4305008"/>
              <a:gd name="connsiteX513" fmla="*/ 3119685 w 5593163"/>
              <a:gd name="connsiteY513" fmla="*/ 619464 h 4305008"/>
              <a:gd name="connsiteX514" fmla="*/ 2429519 w 5593163"/>
              <a:gd name="connsiteY514" fmla="*/ 1312505 h 4305008"/>
              <a:gd name="connsiteX515" fmla="*/ 2429403 w 5593163"/>
              <a:gd name="connsiteY515" fmla="*/ 1313653 h 4305008"/>
              <a:gd name="connsiteX516" fmla="*/ 2413186 w 5593163"/>
              <a:gd name="connsiteY516" fmla="*/ 1315193 h 4305008"/>
              <a:gd name="connsiteX517" fmla="*/ 2317760 w 5593163"/>
              <a:gd name="connsiteY517" fmla="*/ 1324255 h 4305008"/>
              <a:gd name="connsiteX518" fmla="*/ 2300641 w 5593163"/>
              <a:gd name="connsiteY518" fmla="*/ 1325881 h 4305008"/>
              <a:gd name="connsiteX519" fmla="*/ 2300615 w 5593163"/>
              <a:gd name="connsiteY519" fmla="*/ 1325386 h 4305008"/>
              <a:gd name="connsiteX520" fmla="*/ 2300116 w 5593163"/>
              <a:gd name="connsiteY520" fmla="*/ 1325419 h 4305008"/>
              <a:gd name="connsiteX521" fmla="*/ 2299523 w 5593163"/>
              <a:gd name="connsiteY521" fmla="*/ 1313979 h 4305008"/>
              <a:gd name="connsiteX522" fmla="*/ 2299523 w 5593163"/>
              <a:gd name="connsiteY522" fmla="*/ 1361805 h 4305008"/>
              <a:gd name="connsiteX523" fmla="*/ 2300117 w 5593163"/>
              <a:gd name="connsiteY523" fmla="*/ 1350455 h 4305008"/>
              <a:gd name="connsiteX524" fmla="*/ 2300615 w 5593163"/>
              <a:gd name="connsiteY524" fmla="*/ 1350487 h 4305008"/>
              <a:gd name="connsiteX525" fmla="*/ 2300641 w 5593163"/>
              <a:gd name="connsiteY525" fmla="*/ 1349997 h 4305008"/>
              <a:gd name="connsiteX526" fmla="*/ 2317729 w 5593163"/>
              <a:gd name="connsiteY526" fmla="*/ 1351607 h 4305008"/>
              <a:gd name="connsiteX527" fmla="*/ 2413190 w 5593163"/>
              <a:gd name="connsiteY527" fmla="*/ 1360601 h 4305008"/>
              <a:gd name="connsiteX528" fmla="*/ 2429403 w 5593163"/>
              <a:gd name="connsiteY528" fmla="*/ 1362128 h 4305008"/>
              <a:gd name="connsiteX529" fmla="*/ 2429520 w 5593163"/>
              <a:gd name="connsiteY529" fmla="*/ 1363267 h 4305008"/>
              <a:gd name="connsiteX530" fmla="*/ 3119686 w 5593163"/>
              <a:gd name="connsiteY530" fmla="*/ 2050865 h 4305008"/>
              <a:gd name="connsiteX531" fmla="*/ 3120191 w 5593163"/>
              <a:gd name="connsiteY531" fmla="*/ 2050928 h 4305008"/>
              <a:gd name="connsiteX532" fmla="*/ 3120732 w 5593163"/>
              <a:gd name="connsiteY532" fmla="*/ 2057565 h 4305008"/>
              <a:gd name="connsiteX533" fmla="*/ 3128196 w 5593163"/>
              <a:gd name="connsiteY533" fmla="*/ 2149296 h 4305008"/>
              <a:gd name="connsiteX534" fmla="*/ 3129566 w 5593163"/>
              <a:gd name="connsiteY534" fmla="*/ 2166144 h 4305008"/>
              <a:gd name="connsiteX535" fmla="*/ 3128973 w 5593163"/>
              <a:gd name="connsiteY535" fmla="*/ 2177494 h 4305008"/>
              <a:gd name="connsiteX536" fmla="*/ 3128474 w 5593163"/>
              <a:gd name="connsiteY536" fmla="*/ 2177461 h 4305008"/>
              <a:gd name="connsiteX537" fmla="*/ 3128448 w 5593163"/>
              <a:gd name="connsiteY537" fmla="*/ 2177952 h 4305008"/>
              <a:gd name="connsiteX538" fmla="*/ 3111330 w 5593163"/>
              <a:gd name="connsiteY538" fmla="*/ 2176339 h 4305008"/>
              <a:gd name="connsiteX539" fmla="*/ 3015903 w 5593163"/>
              <a:gd name="connsiteY539" fmla="*/ 2167348 h 4305008"/>
              <a:gd name="connsiteX540" fmla="*/ 2999687 w 5593163"/>
              <a:gd name="connsiteY540" fmla="*/ 2165820 h 4305008"/>
              <a:gd name="connsiteX541" fmla="*/ 2999571 w 5593163"/>
              <a:gd name="connsiteY541" fmla="*/ 2164681 h 4305008"/>
              <a:gd name="connsiteX542" fmla="*/ 2309405 w 5593163"/>
              <a:gd name="connsiteY542" fmla="*/ 1477083 h 4305008"/>
              <a:gd name="connsiteX543" fmla="*/ 2308899 w 5593163"/>
              <a:gd name="connsiteY543" fmla="*/ 1477021 h 4305008"/>
              <a:gd name="connsiteX544" fmla="*/ 2308361 w 5593163"/>
              <a:gd name="connsiteY544" fmla="*/ 1470397 h 4305008"/>
              <a:gd name="connsiteX545" fmla="*/ 2300894 w 5593163"/>
              <a:gd name="connsiteY545" fmla="*/ 1378647 h 4305008"/>
              <a:gd name="connsiteX546" fmla="*/ 2299523 w 5593163"/>
              <a:gd name="connsiteY546" fmla="*/ 1361805 h 4305008"/>
              <a:gd name="connsiteX547" fmla="*/ 2299523 w 5593163"/>
              <a:gd name="connsiteY547" fmla="*/ 3010804 h 4305008"/>
              <a:gd name="connsiteX548" fmla="*/ 2300894 w 5593163"/>
              <a:gd name="connsiteY548" fmla="*/ 2993823 h 4305008"/>
              <a:gd name="connsiteX549" fmla="*/ 2308358 w 5593163"/>
              <a:gd name="connsiteY549" fmla="*/ 2901366 h 4305008"/>
              <a:gd name="connsiteX550" fmla="*/ 2308898 w 5593163"/>
              <a:gd name="connsiteY550" fmla="*/ 2894676 h 4305008"/>
              <a:gd name="connsiteX551" fmla="*/ 2309404 w 5593163"/>
              <a:gd name="connsiteY551" fmla="*/ 2894613 h 4305008"/>
              <a:gd name="connsiteX552" fmla="*/ 2999570 w 5593163"/>
              <a:gd name="connsiteY552" fmla="*/ 2201572 h 4305008"/>
              <a:gd name="connsiteX553" fmla="*/ 2999687 w 5593163"/>
              <a:gd name="connsiteY553" fmla="*/ 2200424 h 4305008"/>
              <a:gd name="connsiteX554" fmla="*/ 3015899 w 5593163"/>
              <a:gd name="connsiteY554" fmla="*/ 2198885 h 4305008"/>
              <a:gd name="connsiteX555" fmla="*/ 3111361 w 5593163"/>
              <a:gd name="connsiteY555" fmla="*/ 2189820 h 4305008"/>
              <a:gd name="connsiteX556" fmla="*/ 3128448 w 5593163"/>
              <a:gd name="connsiteY556" fmla="*/ 2188197 h 4305008"/>
              <a:gd name="connsiteX557" fmla="*/ 3128474 w 5593163"/>
              <a:gd name="connsiteY557" fmla="*/ 2188691 h 4305008"/>
              <a:gd name="connsiteX558" fmla="*/ 3128972 w 5593163"/>
              <a:gd name="connsiteY558" fmla="*/ 2188658 h 4305008"/>
              <a:gd name="connsiteX559" fmla="*/ 3129566 w 5593163"/>
              <a:gd name="connsiteY559" fmla="*/ 2200098 h 4305008"/>
              <a:gd name="connsiteX560" fmla="*/ 3128196 w 5593163"/>
              <a:gd name="connsiteY560" fmla="*/ 2217074 h 4305008"/>
              <a:gd name="connsiteX561" fmla="*/ 3120729 w 5593163"/>
              <a:gd name="connsiteY561" fmla="*/ 2309550 h 4305008"/>
              <a:gd name="connsiteX562" fmla="*/ 3120190 w 5593163"/>
              <a:gd name="connsiteY562" fmla="*/ 2316226 h 4305008"/>
              <a:gd name="connsiteX563" fmla="*/ 3119685 w 5593163"/>
              <a:gd name="connsiteY563" fmla="*/ 2316289 h 4305008"/>
              <a:gd name="connsiteX564" fmla="*/ 2429519 w 5593163"/>
              <a:gd name="connsiteY564" fmla="*/ 3009330 h 4305008"/>
              <a:gd name="connsiteX565" fmla="*/ 2429403 w 5593163"/>
              <a:gd name="connsiteY565" fmla="*/ 3010478 h 4305008"/>
              <a:gd name="connsiteX566" fmla="*/ 2413186 w 5593163"/>
              <a:gd name="connsiteY566" fmla="*/ 3012018 h 4305008"/>
              <a:gd name="connsiteX567" fmla="*/ 2317760 w 5593163"/>
              <a:gd name="connsiteY567" fmla="*/ 3021080 h 4305008"/>
              <a:gd name="connsiteX568" fmla="*/ 2300641 w 5593163"/>
              <a:gd name="connsiteY568" fmla="*/ 3022706 h 4305008"/>
              <a:gd name="connsiteX569" fmla="*/ 2300615 w 5593163"/>
              <a:gd name="connsiteY569" fmla="*/ 3022211 h 4305008"/>
              <a:gd name="connsiteX570" fmla="*/ 2300116 w 5593163"/>
              <a:gd name="connsiteY570" fmla="*/ 3022244 h 4305008"/>
              <a:gd name="connsiteX571" fmla="*/ 2299523 w 5593163"/>
              <a:gd name="connsiteY571" fmla="*/ 3010804 h 4305008"/>
              <a:gd name="connsiteX572" fmla="*/ 2299523 w 5593163"/>
              <a:gd name="connsiteY572" fmla="*/ 3058630 h 4305008"/>
              <a:gd name="connsiteX573" fmla="*/ 2300117 w 5593163"/>
              <a:gd name="connsiteY573" fmla="*/ 3047280 h 4305008"/>
              <a:gd name="connsiteX574" fmla="*/ 2300615 w 5593163"/>
              <a:gd name="connsiteY574" fmla="*/ 3047312 h 4305008"/>
              <a:gd name="connsiteX575" fmla="*/ 2300641 w 5593163"/>
              <a:gd name="connsiteY575" fmla="*/ 3046822 h 4305008"/>
              <a:gd name="connsiteX576" fmla="*/ 2317729 w 5593163"/>
              <a:gd name="connsiteY576" fmla="*/ 3048432 h 4305008"/>
              <a:gd name="connsiteX577" fmla="*/ 2413190 w 5593163"/>
              <a:gd name="connsiteY577" fmla="*/ 3057426 h 4305008"/>
              <a:gd name="connsiteX578" fmla="*/ 2429403 w 5593163"/>
              <a:gd name="connsiteY578" fmla="*/ 3058953 h 4305008"/>
              <a:gd name="connsiteX579" fmla="*/ 2429520 w 5593163"/>
              <a:gd name="connsiteY579" fmla="*/ 3060092 h 4305008"/>
              <a:gd name="connsiteX580" fmla="*/ 3119686 w 5593163"/>
              <a:gd name="connsiteY580" fmla="*/ 3747690 h 4305008"/>
              <a:gd name="connsiteX581" fmla="*/ 3120191 w 5593163"/>
              <a:gd name="connsiteY581" fmla="*/ 3747753 h 4305008"/>
              <a:gd name="connsiteX582" fmla="*/ 3120732 w 5593163"/>
              <a:gd name="connsiteY582" fmla="*/ 3754390 h 4305008"/>
              <a:gd name="connsiteX583" fmla="*/ 3128196 w 5593163"/>
              <a:gd name="connsiteY583" fmla="*/ 3846121 h 4305008"/>
              <a:gd name="connsiteX584" fmla="*/ 3129566 w 5593163"/>
              <a:gd name="connsiteY584" fmla="*/ 3862969 h 4305008"/>
              <a:gd name="connsiteX585" fmla="*/ 3128973 w 5593163"/>
              <a:gd name="connsiteY585" fmla="*/ 3874319 h 4305008"/>
              <a:gd name="connsiteX586" fmla="*/ 3128474 w 5593163"/>
              <a:gd name="connsiteY586" fmla="*/ 3874286 h 4305008"/>
              <a:gd name="connsiteX587" fmla="*/ 3128448 w 5593163"/>
              <a:gd name="connsiteY587" fmla="*/ 3874777 h 4305008"/>
              <a:gd name="connsiteX588" fmla="*/ 3111330 w 5593163"/>
              <a:gd name="connsiteY588" fmla="*/ 3873164 h 4305008"/>
              <a:gd name="connsiteX589" fmla="*/ 3015903 w 5593163"/>
              <a:gd name="connsiteY589" fmla="*/ 3864173 h 4305008"/>
              <a:gd name="connsiteX590" fmla="*/ 2999687 w 5593163"/>
              <a:gd name="connsiteY590" fmla="*/ 3862645 h 4305008"/>
              <a:gd name="connsiteX591" fmla="*/ 2999571 w 5593163"/>
              <a:gd name="connsiteY591" fmla="*/ 3861506 h 4305008"/>
              <a:gd name="connsiteX592" fmla="*/ 2309405 w 5593163"/>
              <a:gd name="connsiteY592" fmla="*/ 3173908 h 4305008"/>
              <a:gd name="connsiteX593" fmla="*/ 2308899 w 5593163"/>
              <a:gd name="connsiteY593" fmla="*/ 3173846 h 4305008"/>
              <a:gd name="connsiteX594" fmla="*/ 2308361 w 5593163"/>
              <a:gd name="connsiteY594" fmla="*/ 3167222 h 4305008"/>
              <a:gd name="connsiteX595" fmla="*/ 2300894 w 5593163"/>
              <a:gd name="connsiteY595" fmla="*/ 3075472 h 4305008"/>
              <a:gd name="connsiteX596" fmla="*/ 2299523 w 5593163"/>
              <a:gd name="connsiteY596" fmla="*/ 3058630 h 4305008"/>
              <a:gd name="connsiteX597" fmla="*/ 1601297 w 5593163"/>
              <a:gd name="connsiteY597" fmla="*/ 636203 h 4305008"/>
              <a:gd name="connsiteX598" fmla="*/ 2144606 w 5593163"/>
              <a:gd name="connsiteY598" fmla="*/ 1181049 h 4305008"/>
              <a:gd name="connsiteX599" fmla="*/ 1601297 w 5593163"/>
              <a:gd name="connsiteY599" fmla="*/ 636203 h 4305008"/>
              <a:gd name="connsiteX600" fmla="*/ 1601297 w 5593163"/>
              <a:gd name="connsiteY600" fmla="*/ 2333028 h 4305008"/>
              <a:gd name="connsiteX601" fmla="*/ 2144606 w 5593163"/>
              <a:gd name="connsiteY601" fmla="*/ 2877874 h 4305008"/>
              <a:gd name="connsiteX602" fmla="*/ 1601297 w 5593163"/>
              <a:gd name="connsiteY602" fmla="*/ 2333028 h 4305008"/>
              <a:gd name="connsiteX603" fmla="*/ 1601295 w 5593163"/>
              <a:gd name="connsiteY603" fmla="*/ 2034258 h 4305008"/>
              <a:gd name="connsiteX604" fmla="*/ 2144604 w 5593163"/>
              <a:gd name="connsiteY604" fmla="*/ 1493690 h 4305008"/>
              <a:gd name="connsiteX605" fmla="*/ 1601295 w 5593163"/>
              <a:gd name="connsiteY605" fmla="*/ 2034258 h 4305008"/>
              <a:gd name="connsiteX606" fmla="*/ 1601295 w 5593163"/>
              <a:gd name="connsiteY606" fmla="*/ 3731083 h 4305008"/>
              <a:gd name="connsiteX607" fmla="*/ 2144604 w 5593163"/>
              <a:gd name="connsiteY607" fmla="*/ 3190516 h 4305008"/>
              <a:gd name="connsiteX608" fmla="*/ 1601295 w 5593163"/>
              <a:gd name="connsiteY608" fmla="*/ 3731083 h 4305008"/>
              <a:gd name="connsiteX609" fmla="*/ 1457930 w 5593163"/>
              <a:gd name="connsiteY609" fmla="*/ 503273 h 4305008"/>
              <a:gd name="connsiteX610" fmla="*/ 1458524 w 5593163"/>
              <a:gd name="connsiteY610" fmla="*/ 491833 h 4305008"/>
              <a:gd name="connsiteX611" fmla="*/ 1459022 w 5593163"/>
              <a:gd name="connsiteY611" fmla="*/ 491866 h 4305008"/>
              <a:gd name="connsiteX612" fmla="*/ 1459048 w 5593163"/>
              <a:gd name="connsiteY612" fmla="*/ 491372 h 4305008"/>
              <a:gd name="connsiteX613" fmla="*/ 1476135 w 5593163"/>
              <a:gd name="connsiteY613" fmla="*/ 492995 h 4305008"/>
              <a:gd name="connsiteX614" fmla="*/ 1571597 w 5593163"/>
              <a:gd name="connsiteY614" fmla="*/ 502060 h 4305008"/>
              <a:gd name="connsiteX615" fmla="*/ 1587809 w 5593163"/>
              <a:gd name="connsiteY615" fmla="*/ 503599 h 4305008"/>
              <a:gd name="connsiteX616" fmla="*/ 1587926 w 5593163"/>
              <a:gd name="connsiteY616" fmla="*/ 504747 h 4305008"/>
              <a:gd name="connsiteX617" fmla="*/ 2278092 w 5593163"/>
              <a:gd name="connsiteY617" fmla="*/ 1197788 h 4305008"/>
              <a:gd name="connsiteX618" fmla="*/ 2278598 w 5593163"/>
              <a:gd name="connsiteY618" fmla="*/ 1197851 h 4305008"/>
              <a:gd name="connsiteX619" fmla="*/ 2279138 w 5593163"/>
              <a:gd name="connsiteY619" fmla="*/ 1204541 h 4305008"/>
              <a:gd name="connsiteX620" fmla="*/ 2286602 w 5593163"/>
              <a:gd name="connsiteY620" fmla="*/ 1296998 h 4305008"/>
              <a:gd name="connsiteX621" fmla="*/ 2287973 w 5593163"/>
              <a:gd name="connsiteY621" fmla="*/ 1313979 h 4305008"/>
              <a:gd name="connsiteX622" fmla="*/ 2287380 w 5593163"/>
              <a:gd name="connsiteY622" fmla="*/ 1325419 h 4305008"/>
              <a:gd name="connsiteX623" fmla="*/ 2286881 w 5593163"/>
              <a:gd name="connsiteY623" fmla="*/ 1325386 h 4305008"/>
              <a:gd name="connsiteX624" fmla="*/ 2286855 w 5593163"/>
              <a:gd name="connsiteY624" fmla="*/ 1325881 h 4305008"/>
              <a:gd name="connsiteX625" fmla="*/ 2269736 w 5593163"/>
              <a:gd name="connsiteY625" fmla="*/ 1324255 h 4305008"/>
              <a:gd name="connsiteX626" fmla="*/ 2174310 w 5593163"/>
              <a:gd name="connsiteY626" fmla="*/ 1315193 h 4305008"/>
              <a:gd name="connsiteX627" fmla="*/ 2158093 w 5593163"/>
              <a:gd name="connsiteY627" fmla="*/ 1313653 h 4305008"/>
              <a:gd name="connsiteX628" fmla="*/ 2157977 w 5593163"/>
              <a:gd name="connsiteY628" fmla="*/ 1312505 h 4305008"/>
              <a:gd name="connsiteX629" fmla="*/ 1467811 w 5593163"/>
              <a:gd name="connsiteY629" fmla="*/ 619464 h 4305008"/>
              <a:gd name="connsiteX630" fmla="*/ 1467306 w 5593163"/>
              <a:gd name="connsiteY630" fmla="*/ 619401 h 4305008"/>
              <a:gd name="connsiteX631" fmla="*/ 1466767 w 5593163"/>
              <a:gd name="connsiteY631" fmla="*/ 612725 h 4305008"/>
              <a:gd name="connsiteX632" fmla="*/ 1459300 w 5593163"/>
              <a:gd name="connsiteY632" fmla="*/ 520249 h 4305008"/>
              <a:gd name="connsiteX633" fmla="*/ 1457930 w 5593163"/>
              <a:gd name="connsiteY633" fmla="*/ 503273 h 4305008"/>
              <a:gd name="connsiteX634" fmla="*/ 1457930 w 5593163"/>
              <a:gd name="connsiteY634" fmla="*/ 2200098 h 4305008"/>
              <a:gd name="connsiteX635" fmla="*/ 1458524 w 5593163"/>
              <a:gd name="connsiteY635" fmla="*/ 2188658 h 4305008"/>
              <a:gd name="connsiteX636" fmla="*/ 1459022 w 5593163"/>
              <a:gd name="connsiteY636" fmla="*/ 2188691 h 4305008"/>
              <a:gd name="connsiteX637" fmla="*/ 1459048 w 5593163"/>
              <a:gd name="connsiteY637" fmla="*/ 2188197 h 4305008"/>
              <a:gd name="connsiteX638" fmla="*/ 1476135 w 5593163"/>
              <a:gd name="connsiteY638" fmla="*/ 2189820 h 4305008"/>
              <a:gd name="connsiteX639" fmla="*/ 1571597 w 5593163"/>
              <a:gd name="connsiteY639" fmla="*/ 2198885 h 4305008"/>
              <a:gd name="connsiteX640" fmla="*/ 1587809 w 5593163"/>
              <a:gd name="connsiteY640" fmla="*/ 2200424 h 4305008"/>
              <a:gd name="connsiteX641" fmla="*/ 1587926 w 5593163"/>
              <a:gd name="connsiteY641" fmla="*/ 2201572 h 4305008"/>
              <a:gd name="connsiteX642" fmla="*/ 2278092 w 5593163"/>
              <a:gd name="connsiteY642" fmla="*/ 2894613 h 4305008"/>
              <a:gd name="connsiteX643" fmla="*/ 2278598 w 5593163"/>
              <a:gd name="connsiteY643" fmla="*/ 2894676 h 4305008"/>
              <a:gd name="connsiteX644" fmla="*/ 2279138 w 5593163"/>
              <a:gd name="connsiteY644" fmla="*/ 2901366 h 4305008"/>
              <a:gd name="connsiteX645" fmla="*/ 2286602 w 5593163"/>
              <a:gd name="connsiteY645" fmla="*/ 2993823 h 4305008"/>
              <a:gd name="connsiteX646" fmla="*/ 2287973 w 5593163"/>
              <a:gd name="connsiteY646" fmla="*/ 3010804 h 4305008"/>
              <a:gd name="connsiteX647" fmla="*/ 2287380 w 5593163"/>
              <a:gd name="connsiteY647" fmla="*/ 3022244 h 4305008"/>
              <a:gd name="connsiteX648" fmla="*/ 2286881 w 5593163"/>
              <a:gd name="connsiteY648" fmla="*/ 3022211 h 4305008"/>
              <a:gd name="connsiteX649" fmla="*/ 2286855 w 5593163"/>
              <a:gd name="connsiteY649" fmla="*/ 3022706 h 4305008"/>
              <a:gd name="connsiteX650" fmla="*/ 2269736 w 5593163"/>
              <a:gd name="connsiteY650" fmla="*/ 3021080 h 4305008"/>
              <a:gd name="connsiteX651" fmla="*/ 2174310 w 5593163"/>
              <a:gd name="connsiteY651" fmla="*/ 3012018 h 4305008"/>
              <a:gd name="connsiteX652" fmla="*/ 2158093 w 5593163"/>
              <a:gd name="connsiteY652" fmla="*/ 3010478 h 4305008"/>
              <a:gd name="connsiteX653" fmla="*/ 2157977 w 5593163"/>
              <a:gd name="connsiteY653" fmla="*/ 3009330 h 4305008"/>
              <a:gd name="connsiteX654" fmla="*/ 1467811 w 5593163"/>
              <a:gd name="connsiteY654" fmla="*/ 2316289 h 4305008"/>
              <a:gd name="connsiteX655" fmla="*/ 1467306 w 5593163"/>
              <a:gd name="connsiteY655" fmla="*/ 2316226 h 4305008"/>
              <a:gd name="connsiteX656" fmla="*/ 1466767 w 5593163"/>
              <a:gd name="connsiteY656" fmla="*/ 2309550 h 4305008"/>
              <a:gd name="connsiteX657" fmla="*/ 1459300 w 5593163"/>
              <a:gd name="connsiteY657" fmla="*/ 2217074 h 4305008"/>
              <a:gd name="connsiteX658" fmla="*/ 1457930 w 5593163"/>
              <a:gd name="connsiteY658" fmla="*/ 2200098 h 4305008"/>
              <a:gd name="connsiteX659" fmla="*/ 1457930 w 5593163"/>
              <a:gd name="connsiteY659" fmla="*/ 3896923 h 4305008"/>
              <a:gd name="connsiteX660" fmla="*/ 1458524 w 5593163"/>
              <a:gd name="connsiteY660" fmla="*/ 3885483 h 4305008"/>
              <a:gd name="connsiteX661" fmla="*/ 1459022 w 5593163"/>
              <a:gd name="connsiteY661" fmla="*/ 3885516 h 4305008"/>
              <a:gd name="connsiteX662" fmla="*/ 1459048 w 5593163"/>
              <a:gd name="connsiteY662" fmla="*/ 3885022 h 4305008"/>
              <a:gd name="connsiteX663" fmla="*/ 1476135 w 5593163"/>
              <a:gd name="connsiteY663" fmla="*/ 3886645 h 4305008"/>
              <a:gd name="connsiteX664" fmla="*/ 1571597 w 5593163"/>
              <a:gd name="connsiteY664" fmla="*/ 3895710 h 4305008"/>
              <a:gd name="connsiteX665" fmla="*/ 1587809 w 5593163"/>
              <a:gd name="connsiteY665" fmla="*/ 3897249 h 4305008"/>
              <a:gd name="connsiteX666" fmla="*/ 1587926 w 5593163"/>
              <a:gd name="connsiteY666" fmla="*/ 3898397 h 4305008"/>
              <a:gd name="connsiteX667" fmla="*/ 2148179 w 5593163"/>
              <a:gd name="connsiteY667" fmla="*/ 4255797 h 4305008"/>
              <a:gd name="connsiteX668" fmla="*/ 2176624 w 5593163"/>
              <a:gd name="connsiteY668" fmla="*/ 4305008 h 4305008"/>
              <a:gd name="connsiteX669" fmla="*/ 2025574 w 5593163"/>
              <a:gd name="connsiteY669" fmla="*/ 4305008 h 4305008"/>
              <a:gd name="connsiteX670" fmla="*/ 1973451 w 5593163"/>
              <a:gd name="connsiteY670" fmla="*/ 4241205 h 4305008"/>
              <a:gd name="connsiteX671" fmla="*/ 1601297 w 5593163"/>
              <a:gd name="connsiteY671" fmla="*/ 4029853 h 4305008"/>
              <a:gd name="connsiteX672" fmla="*/ 1700478 w 5593163"/>
              <a:gd name="connsiteY672" fmla="*/ 4271827 h 4305008"/>
              <a:gd name="connsiteX673" fmla="*/ 1727160 w 5593163"/>
              <a:gd name="connsiteY673" fmla="*/ 4305008 h 4305008"/>
              <a:gd name="connsiteX674" fmla="*/ 1573050 w 5593163"/>
              <a:gd name="connsiteY674" fmla="*/ 4305008 h 4305008"/>
              <a:gd name="connsiteX675" fmla="*/ 1542929 w 5593163"/>
              <a:gd name="connsiteY675" fmla="*/ 4254710 h 4305008"/>
              <a:gd name="connsiteX676" fmla="*/ 1467811 w 5593163"/>
              <a:gd name="connsiteY676" fmla="*/ 4013114 h 4305008"/>
              <a:gd name="connsiteX677" fmla="*/ 1467306 w 5593163"/>
              <a:gd name="connsiteY677" fmla="*/ 4013051 h 4305008"/>
              <a:gd name="connsiteX678" fmla="*/ 1466767 w 5593163"/>
              <a:gd name="connsiteY678" fmla="*/ 4006375 h 4305008"/>
              <a:gd name="connsiteX679" fmla="*/ 1459300 w 5593163"/>
              <a:gd name="connsiteY679" fmla="*/ 3913899 h 4305008"/>
              <a:gd name="connsiteX680" fmla="*/ 1457930 w 5593163"/>
              <a:gd name="connsiteY680" fmla="*/ 3896923 h 4305008"/>
              <a:gd name="connsiteX681" fmla="*/ 1457928 w 5593163"/>
              <a:gd name="connsiteY681" fmla="*/ 469318 h 4305008"/>
              <a:gd name="connsiteX682" fmla="*/ 1459298 w 5593163"/>
              <a:gd name="connsiteY682" fmla="*/ 452471 h 4305008"/>
              <a:gd name="connsiteX683" fmla="*/ 1466762 w 5593163"/>
              <a:gd name="connsiteY683" fmla="*/ 360740 h 4305008"/>
              <a:gd name="connsiteX684" fmla="*/ 1467303 w 5593163"/>
              <a:gd name="connsiteY684" fmla="*/ 354103 h 4305008"/>
              <a:gd name="connsiteX685" fmla="*/ 1467808 w 5593163"/>
              <a:gd name="connsiteY685" fmla="*/ 354040 h 4305008"/>
              <a:gd name="connsiteX686" fmla="*/ 1552022 w 5593163"/>
              <a:gd name="connsiteY686" fmla="*/ 96778 h 4305008"/>
              <a:gd name="connsiteX687" fmla="*/ 1614656 w 5593163"/>
              <a:gd name="connsiteY687" fmla="*/ 0 h 4305008"/>
              <a:gd name="connsiteX688" fmla="*/ 1783031 w 5593163"/>
              <a:gd name="connsiteY688" fmla="*/ 0 h 4305008"/>
              <a:gd name="connsiteX689" fmla="*/ 1714803 w 5593163"/>
              <a:gd name="connsiteY689" fmla="*/ 76659 h 4305008"/>
              <a:gd name="connsiteX690" fmla="*/ 1601295 w 5593163"/>
              <a:gd name="connsiteY690" fmla="*/ 337433 h 4305008"/>
              <a:gd name="connsiteX691" fmla="*/ 2040269 w 5593163"/>
              <a:gd name="connsiteY691" fmla="*/ 44350 h 4305008"/>
              <a:gd name="connsiteX692" fmla="*/ 2062497 w 5593163"/>
              <a:gd name="connsiteY692" fmla="*/ 0 h 4305008"/>
              <a:gd name="connsiteX693" fmla="*/ 2211135 w 5593163"/>
              <a:gd name="connsiteY693" fmla="*/ 0 h 4305008"/>
              <a:gd name="connsiteX694" fmla="*/ 2159296 w 5593163"/>
              <a:gd name="connsiteY694" fmla="*/ 95636 h 4305008"/>
              <a:gd name="connsiteX695" fmla="*/ 1587923 w 5593163"/>
              <a:gd name="connsiteY695" fmla="*/ 467856 h 4305008"/>
              <a:gd name="connsiteX696" fmla="*/ 1587807 w 5593163"/>
              <a:gd name="connsiteY696" fmla="*/ 468995 h 4305008"/>
              <a:gd name="connsiteX697" fmla="*/ 1571591 w 5593163"/>
              <a:gd name="connsiteY697" fmla="*/ 470523 h 4305008"/>
              <a:gd name="connsiteX698" fmla="*/ 1476164 w 5593163"/>
              <a:gd name="connsiteY698" fmla="*/ 479514 h 4305008"/>
              <a:gd name="connsiteX699" fmla="*/ 1459046 w 5593163"/>
              <a:gd name="connsiteY699" fmla="*/ 481127 h 4305008"/>
              <a:gd name="connsiteX700" fmla="*/ 1459020 w 5593163"/>
              <a:gd name="connsiteY700" fmla="*/ 480636 h 4305008"/>
              <a:gd name="connsiteX701" fmla="*/ 1458521 w 5593163"/>
              <a:gd name="connsiteY701" fmla="*/ 480669 h 4305008"/>
              <a:gd name="connsiteX702" fmla="*/ 1457928 w 5593163"/>
              <a:gd name="connsiteY702" fmla="*/ 469318 h 4305008"/>
              <a:gd name="connsiteX703" fmla="*/ 1457928 w 5593163"/>
              <a:gd name="connsiteY703" fmla="*/ 2166144 h 4305008"/>
              <a:gd name="connsiteX704" fmla="*/ 1459298 w 5593163"/>
              <a:gd name="connsiteY704" fmla="*/ 2149296 h 4305008"/>
              <a:gd name="connsiteX705" fmla="*/ 1466762 w 5593163"/>
              <a:gd name="connsiteY705" fmla="*/ 2057565 h 4305008"/>
              <a:gd name="connsiteX706" fmla="*/ 1467303 w 5593163"/>
              <a:gd name="connsiteY706" fmla="*/ 2050928 h 4305008"/>
              <a:gd name="connsiteX707" fmla="*/ 1467808 w 5593163"/>
              <a:gd name="connsiteY707" fmla="*/ 2050865 h 4305008"/>
              <a:gd name="connsiteX708" fmla="*/ 2157974 w 5593163"/>
              <a:gd name="connsiteY708" fmla="*/ 1363267 h 4305008"/>
              <a:gd name="connsiteX709" fmla="*/ 2158091 w 5593163"/>
              <a:gd name="connsiteY709" fmla="*/ 1362128 h 4305008"/>
              <a:gd name="connsiteX710" fmla="*/ 2174304 w 5593163"/>
              <a:gd name="connsiteY710" fmla="*/ 1360601 h 4305008"/>
              <a:gd name="connsiteX711" fmla="*/ 2269765 w 5593163"/>
              <a:gd name="connsiteY711" fmla="*/ 1351607 h 4305008"/>
              <a:gd name="connsiteX712" fmla="*/ 2286853 w 5593163"/>
              <a:gd name="connsiteY712" fmla="*/ 1349997 h 4305008"/>
              <a:gd name="connsiteX713" fmla="*/ 2286879 w 5593163"/>
              <a:gd name="connsiteY713" fmla="*/ 1350487 h 4305008"/>
              <a:gd name="connsiteX714" fmla="*/ 2287377 w 5593163"/>
              <a:gd name="connsiteY714" fmla="*/ 1350455 h 4305008"/>
              <a:gd name="connsiteX715" fmla="*/ 2287971 w 5593163"/>
              <a:gd name="connsiteY715" fmla="*/ 1361805 h 4305008"/>
              <a:gd name="connsiteX716" fmla="*/ 2286600 w 5593163"/>
              <a:gd name="connsiteY716" fmla="*/ 1378647 h 4305008"/>
              <a:gd name="connsiteX717" fmla="*/ 2279133 w 5593163"/>
              <a:gd name="connsiteY717" fmla="*/ 1470397 h 4305008"/>
              <a:gd name="connsiteX718" fmla="*/ 2278595 w 5593163"/>
              <a:gd name="connsiteY718" fmla="*/ 1477021 h 4305008"/>
              <a:gd name="connsiteX719" fmla="*/ 2278089 w 5593163"/>
              <a:gd name="connsiteY719" fmla="*/ 1477083 h 4305008"/>
              <a:gd name="connsiteX720" fmla="*/ 1587923 w 5593163"/>
              <a:gd name="connsiteY720" fmla="*/ 2164681 h 4305008"/>
              <a:gd name="connsiteX721" fmla="*/ 1587807 w 5593163"/>
              <a:gd name="connsiteY721" fmla="*/ 2165820 h 4305008"/>
              <a:gd name="connsiteX722" fmla="*/ 1571591 w 5593163"/>
              <a:gd name="connsiteY722" fmla="*/ 2167348 h 4305008"/>
              <a:gd name="connsiteX723" fmla="*/ 1476164 w 5593163"/>
              <a:gd name="connsiteY723" fmla="*/ 2176339 h 4305008"/>
              <a:gd name="connsiteX724" fmla="*/ 1459046 w 5593163"/>
              <a:gd name="connsiteY724" fmla="*/ 2177952 h 4305008"/>
              <a:gd name="connsiteX725" fmla="*/ 1459020 w 5593163"/>
              <a:gd name="connsiteY725" fmla="*/ 2177461 h 4305008"/>
              <a:gd name="connsiteX726" fmla="*/ 1458521 w 5593163"/>
              <a:gd name="connsiteY726" fmla="*/ 2177494 h 4305008"/>
              <a:gd name="connsiteX727" fmla="*/ 1457928 w 5593163"/>
              <a:gd name="connsiteY727" fmla="*/ 2166144 h 4305008"/>
              <a:gd name="connsiteX728" fmla="*/ 1457928 w 5593163"/>
              <a:gd name="connsiteY728" fmla="*/ 3862969 h 4305008"/>
              <a:gd name="connsiteX729" fmla="*/ 1459298 w 5593163"/>
              <a:gd name="connsiteY729" fmla="*/ 3846121 h 4305008"/>
              <a:gd name="connsiteX730" fmla="*/ 1466762 w 5593163"/>
              <a:gd name="connsiteY730" fmla="*/ 3754390 h 4305008"/>
              <a:gd name="connsiteX731" fmla="*/ 1467303 w 5593163"/>
              <a:gd name="connsiteY731" fmla="*/ 3747753 h 4305008"/>
              <a:gd name="connsiteX732" fmla="*/ 1467808 w 5593163"/>
              <a:gd name="connsiteY732" fmla="*/ 3747690 h 4305008"/>
              <a:gd name="connsiteX733" fmla="*/ 2157974 w 5593163"/>
              <a:gd name="connsiteY733" fmla="*/ 3060092 h 4305008"/>
              <a:gd name="connsiteX734" fmla="*/ 2158091 w 5593163"/>
              <a:gd name="connsiteY734" fmla="*/ 3058953 h 4305008"/>
              <a:gd name="connsiteX735" fmla="*/ 2174304 w 5593163"/>
              <a:gd name="connsiteY735" fmla="*/ 3057426 h 4305008"/>
              <a:gd name="connsiteX736" fmla="*/ 2269765 w 5593163"/>
              <a:gd name="connsiteY736" fmla="*/ 3048432 h 4305008"/>
              <a:gd name="connsiteX737" fmla="*/ 2286853 w 5593163"/>
              <a:gd name="connsiteY737" fmla="*/ 3046822 h 4305008"/>
              <a:gd name="connsiteX738" fmla="*/ 2286879 w 5593163"/>
              <a:gd name="connsiteY738" fmla="*/ 3047312 h 4305008"/>
              <a:gd name="connsiteX739" fmla="*/ 2287377 w 5593163"/>
              <a:gd name="connsiteY739" fmla="*/ 3047280 h 4305008"/>
              <a:gd name="connsiteX740" fmla="*/ 2287971 w 5593163"/>
              <a:gd name="connsiteY740" fmla="*/ 3058630 h 4305008"/>
              <a:gd name="connsiteX741" fmla="*/ 2286600 w 5593163"/>
              <a:gd name="connsiteY741" fmla="*/ 3075472 h 4305008"/>
              <a:gd name="connsiteX742" fmla="*/ 2279133 w 5593163"/>
              <a:gd name="connsiteY742" fmla="*/ 3167222 h 4305008"/>
              <a:gd name="connsiteX743" fmla="*/ 2278595 w 5593163"/>
              <a:gd name="connsiteY743" fmla="*/ 3173846 h 4305008"/>
              <a:gd name="connsiteX744" fmla="*/ 2278089 w 5593163"/>
              <a:gd name="connsiteY744" fmla="*/ 3173908 h 4305008"/>
              <a:gd name="connsiteX745" fmla="*/ 1587923 w 5593163"/>
              <a:gd name="connsiteY745" fmla="*/ 3861506 h 4305008"/>
              <a:gd name="connsiteX746" fmla="*/ 1587807 w 5593163"/>
              <a:gd name="connsiteY746" fmla="*/ 3862645 h 4305008"/>
              <a:gd name="connsiteX747" fmla="*/ 1571591 w 5593163"/>
              <a:gd name="connsiteY747" fmla="*/ 3864173 h 4305008"/>
              <a:gd name="connsiteX748" fmla="*/ 1476164 w 5593163"/>
              <a:gd name="connsiteY748" fmla="*/ 3873164 h 4305008"/>
              <a:gd name="connsiteX749" fmla="*/ 1459046 w 5593163"/>
              <a:gd name="connsiteY749" fmla="*/ 3874777 h 4305008"/>
              <a:gd name="connsiteX750" fmla="*/ 1459020 w 5593163"/>
              <a:gd name="connsiteY750" fmla="*/ 3874286 h 4305008"/>
              <a:gd name="connsiteX751" fmla="*/ 1458521 w 5593163"/>
              <a:gd name="connsiteY751" fmla="*/ 3874319 h 4305008"/>
              <a:gd name="connsiteX752" fmla="*/ 1457928 w 5593163"/>
              <a:gd name="connsiteY752" fmla="*/ 3862969 h 4305008"/>
              <a:gd name="connsiteX753" fmla="*/ 750739 w 5593163"/>
              <a:gd name="connsiteY753" fmla="*/ 1181049 h 4305008"/>
              <a:gd name="connsiteX754" fmla="*/ 1294048 w 5593163"/>
              <a:gd name="connsiteY754" fmla="*/ 636203 h 4305008"/>
              <a:gd name="connsiteX755" fmla="*/ 750739 w 5593163"/>
              <a:gd name="connsiteY755" fmla="*/ 1181049 h 4305008"/>
              <a:gd name="connsiteX756" fmla="*/ 750739 w 5593163"/>
              <a:gd name="connsiteY756" fmla="*/ 1493690 h 4305008"/>
              <a:gd name="connsiteX757" fmla="*/ 1294048 w 5593163"/>
              <a:gd name="connsiteY757" fmla="*/ 2034258 h 4305008"/>
              <a:gd name="connsiteX758" fmla="*/ 750739 w 5593163"/>
              <a:gd name="connsiteY758" fmla="*/ 1493690 h 4305008"/>
              <a:gd name="connsiteX759" fmla="*/ 750739 w 5593163"/>
              <a:gd name="connsiteY759" fmla="*/ 2877874 h 4305008"/>
              <a:gd name="connsiteX760" fmla="*/ 1294048 w 5593163"/>
              <a:gd name="connsiteY760" fmla="*/ 2333028 h 4305008"/>
              <a:gd name="connsiteX761" fmla="*/ 750739 w 5593163"/>
              <a:gd name="connsiteY761" fmla="*/ 2877874 h 4305008"/>
              <a:gd name="connsiteX762" fmla="*/ 750739 w 5593163"/>
              <a:gd name="connsiteY762" fmla="*/ 3190516 h 4305008"/>
              <a:gd name="connsiteX763" fmla="*/ 1294048 w 5593163"/>
              <a:gd name="connsiteY763" fmla="*/ 3731083 h 4305008"/>
              <a:gd name="connsiteX764" fmla="*/ 750739 w 5593163"/>
              <a:gd name="connsiteY764" fmla="*/ 3190516 h 4305008"/>
              <a:gd name="connsiteX765" fmla="*/ 718720 w 5593163"/>
              <a:gd name="connsiteY765" fmla="*/ 4305008 h 4305008"/>
              <a:gd name="connsiteX766" fmla="*/ 747165 w 5593163"/>
              <a:gd name="connsiteY766" fmla="*/ 4255797 h 4305008"/>
              <a:gd name="connsiteX767" fmla="*/ 1307418 w 5593163"/>
              <a:gd name="connsiteY767" fmla="*/ 3898397 h 4305008"/>
              <a:gd name="connsiteX768" fmla="*/ 1307535 w 5593163"/>
              <a:gd name="connsiteY768" fmla="*/ 3897249 h 4305008"/>
              <a:gd name="connsiteX769" fmla="*/ 1323748 w 5593163"/>
              <a:gd name="connsiteY769" fmla="*/ 3895710 h 4305008"/>
              <a:gd name="connsiteX770" fmla="*/ 1419209 w 5593163"/>
              <a:gd name="connsiteY770" fmla="*/ 3886645 h 4305008"/>
              <a:gd name="connsiteX771" fmla="*/ 1436297 w 5593163"/>
              <a:gd name="connsiteY771" fmla="*/ 3885022 h 4305008"/>
              <a:gd name="connsiteX772" fmla="*/ 1436323 w 5593163"/>
              <a:gd name="connsiteY772" fmla="*/ 3885516 h 4305008"/>
              <a:gd name="connsiteX773" fmla="*/ 1436821 w 5593163"/>
              <a:gd name="connsiteY773" fmla="*/ 3885483 h 4305008"/>
              <a:gd name="connsiteX774" fmla="*/ 1437415 w 5593163"/>
              <a:gd name="connsiteY774" fmla="*/ 3896923 h 4305008"/>
              <a:gd name="connsiteX775" fmla="*/ 1436044 w 5593163"/>
              <a:gd name="connsiteY775" fmla="*/ 3913899 h 4305008"/>
              <a:gd name="connsiteX776" fmla="*/ 1428577 w 5593163"/>
              <a:gd name="connsiteY776" fmla="*/ 4006375 h 4305008"/>
              <a:gd name="connsiteX777" fmla="*/ 1428039 w 5593163"/>
              <a:gd name="connsiteY777" fmla="*/ 4013051 h 4305008"/>
              <a:gd name="connsiteX778" fmla="*/ 1427533 w 5593163"/>
              <a:gd name="connsiteY778" fmla="*/ 4013114 h 4305008"/>
              <a:gd name="connsiteX779" fmla="*/ 1352416 w 5593163"/>
              <a:gd name="connsiteY779" fmla="*/ 4254710 h 4305008"/>
              <a:gd name="connsiteX780" fmla="*/ 1322295 w 5593163"/>
              <a:gd name="connsiteY780" fmla="*/ 4305008 h 4305008"/>
              <a:gd name="connsiteX781" fmla="*/ 1168185 w 5593163"/>
              <a:gd name="connsiteY781" fmla="*/ 4305008 h 4305008"/>
              <a:gd name="connsiteX782" fmla="*/ 1194867 w 5593163"/>
              <a:gd name="connsiteY782" fmla="*/ 4271827 h 4305008"/>
              <a:gd name="connsiteX783" fmla="*/ 1294048 w 5593163"/>
              <a:gd name="connsiteY783" fmla="*/ 4029853 h 4305008"/>
              <a:gd name="connsiteX784" fmla="*/ 921894 w 5593163"/>
              <a:gd name="connsiteY784" fmla="*/ 4241205 h 4305008"/>
              <a:gd name="connsiteX785" fmla="*/ 869771 w 5593163"/>
              <a:gd name="connsiteY785" fmla="*/ 4305008 h 4305008"/>
              <a:gd name="connsiteX786" fmla="*/ 684209 w 5593163"/>
              <a:gd name="connsiteY786" fmla="*/ 0 h 4305008"/>
              <a:gd name="connsiteX787" fmla="*/ 832847 w 5593163"/>
              <a:gd name="connsiteY787" fmla="*/ 0 h 4305008"/>
              <a:gd name="connsiteX788" fmla="*/ 855075 w 5593163"/>
              <a:gd name="connsiteY788" fmla="*/ 44350 h 4305008"/>
              <a:gd name="connsiteX789" fmla="*/ 1294048 w 5593163"/>
              <a:gd name="connsiteY789" fmla="*/ 337433 h 4305008"/>
              <a:gd name="connsiteX790" fmla="*/ 1180541 w 5593163"/>
              <a:gd name="connsiteY790" fmla="*/ 76659 h 4305008"/>
              <a:gd name="connsiteX791" fmla="*/ 1112313 w 5593163"/>
              <a:gd name="connsiteY791" fmla="*/ 0 h 4305008"/>
              <a:gd name="connsiteX792" fmla="*/ 1280688 w 5593163"/>
              <a:gd name="connsiteY792" fmla="*/ 0 h 4305008"/>
              <a:gd name="connsiteX793" fmla="*/ 1343322 w 5593163"/>
              <a:gd name="connsiteY793" fmla="*/ 96778 h 4305008"/>
              <a:gd name="connsiteX794" fmla="*/ 1427534 w 5593163"/>
              <a:gd name="connsiteY794" fmla="*/ 354040 h 4305008"/>
              <a:gd name="connsiteX795" fmla="*/ 1428040 w 5593163"/>
              <a:gd name="connsiteY795" fmla="*/ 354102 h 4305008"/>
              <a:gd name="connsiteX796" fmla="*/ 1428580 w 5593163"/>
              <a:gd name="connsiteY796" fmla="*/ 360740 h 4305008"/>
              <a:gd name="connsiteX797" fmla="*/ 1436044 w 5593163"/>
              <a:gd name="connsiteY797" fmla="*/ 452471 h 4305008"/>
              <a:gd name="connsiteX798" fmla="*/ 1437415 w 5593163"/>
              <a:gd name="connsiteY798" fmla="*/ 469318 h 4305008"/>
              <a:gd name="connsiteX799" fmla="*/ 1436822 w 5593163"/>
              <a:gd name="connsiteY799" fmla="*/ 480669 h 4305008"/>
              <a:gd name="connsiteX800" fmla="*/ 1436323 w 5593163"/>
              <a:gd name="connsiteY800" fmla="*/ 480636 h 4305008"/>
              <a:gd name="connsiteX801" fmla="*/ 1436297 w 5593163"/>
              <a:gd name="connsiteY801" fmla="*/ 481127 h 4305008"/>
              <a:gd name="connsiteX802" fmla="*/ 1419178 w 5593163"/>
              <a:gd name="connsiteY802" fmla="*/ 479514 h 4305008"/>
              <a:gd name="connsiteX803" fmla="*/ 1323752 w 5593163"/>
              <a:gd name="connsiteY803" fmla="*/ 470523 h 4305008"/>
              <a:gd name="connsiteX804" fmla="*/ 1307535 w 5593163"/>
              <a:gd name="connsiteY804" fmla="*/ 468995 h 4305008"/>
              <a:gd name="connsiteX805" fmla="*/ 1307419 w 5593163"/>
              <a:gd name="connsiteY805" fmla="*/ 467856 h 4305008"/>
              <a:gd name="connsiteX806" fmla="*/ 736048 w 5593163"/>
              <a:gd name="connsiteY806" fmla="*/ 95636 h 4305008"/>
              <a:gd name="connsiteX807" fmla="*/ 607372 w 5593163"/>
              <a:gd name="connsiteY807" fmla="*/ 1313979 h 4305008"/>
              <a:gd name="connsiteX808" fmla="*/ 608742 w 5593163"/>
              <a:gd name="connsiteY808" fmla="*/ 1296998 h 4305008"/>
              <a:gd name="connsiteX809" fmla="*/ 616206 w 5593163"/>
              <a:gd name="connsiteY809" fmla="*/ 1204541 h 4305008"/>
              <a:gd name="connsiteX810" fmla="*/ 616747 w 5593163"/>
              <a:gd name="connsiteY810" fmla="*/ 1197851 h 4305008"/>
              <a:gd name="connsiteX811" fmla="*/ 617252 w 5593163"/>
              <a:gd name="connsiteY811" fmla="*/ 1197788 h 4305008"/>
              <a:gd name="connsiteX812" fmla="*/ 1307418 w 5593163"/>
              <a:gd name="connsiteY812" fmla="*/ 504747 h 4305008"/>
              <a:gd name="connsiteX813" fmla="*/ 1307535 w 5593163"/>
              <a:gd name="connsiteY813" fmla="*/ 503599 h 4305008"/>
              <a:gd name="connsiteX814" fmla="*/ 1323748 w 5593163"/>
              <a:gd name="connsiteY814" fmla="*/ 502060 h 4305008"/>
              <a:gd name="connsiteX815" fmla="*/ 1419209 w 5593163"/>
              <a:gd name="connsiteY815" fmla="*/ 492995 h 4305008"/>
              <a:gd name="connsiteX816" fmla="*/ 1436297 w 5593163"/>
              <a:gd name="connsiteY816" fmla="*/ 491372 h 4305008"/>
              <a:gd name="connsiteX817" fmla="*/ 1436323 w 5593163"/>
              <a:gd name="connsiteY817" fmla="*/ 491866 h 4305008"/>
              <a:gd name="connsiteX818" fmla="*/ 1436821 w 5593163"/>
              <a:gd name="connsiteY818" fmla="*/ 491833 h 4305008"/>
              <a:gd name="connsiteX819" fmla="*/ 1437415 w 5593163"/>
              <a:gd name="connsiteY819" fmla="*/ 503273 h 4305008"/>
              <a:gd name="connsiteX820" fmla="*/ 1436044 w 5593163"/>
              <a:gd name="connsiteY820" fmla="*/ 520249 h 4305008"/>
              <a:gd name="connsiteX821" fmla="*/ 1428577 w 5593163"/>
              <a:gd name="connsiteY821" fmla="*/ 612725 h 4305008"/>
              <a:gd name="connsiteX822" fmla="*/ 1428039 w 5593163"/>
              <a:gd name="connsiteY822" fmla="*/ 619401 h 4305008"/>
              <a:gd name="connsiteX823" fmla="*/ 1427533 w 5593163"/>
              <a:gd name="connsiteY823" fmla="*/ 619464 h 4305008"/>
              <a:gd name="connsiteX824" fmla="*/ 737367 w 5593163"/>
              <a:gd name="connsiteY824" fmla="*/ 1312505 h 4305008"/>
              <a:gd name="connsiteX825" fmla="*/ 737251 w 5593163"/>
              <a:gd name="connsiteY825" fmla="*/ 1313653 h 4305008"/>
              <a:gd name="connsiteX826" fmla="*/ 721035 w 5593163"/>
              <a:gd name="connsiteY826" fmla="*/ 1315193 h 4305008"/>
              <a:gd name="connsiteX827" fmla="*/ 625608 w 5593163"/>
              <a:gd name="connsiteY827" fmla="*/ 1324255 h 4305008"/>
              <a:gd name="connsiteX828" fmla="*/ 608490 w 5593163"/>
              <a:gd name="connsiteY828" fmla="*/ 1325881 h 4305008"/>
              <a:gd name="connsiteX829" fmla="*/ 608464 w 5593163"/>
              <a:gd name="connsiteY829" fmla="*/ 1325386 h 4305008"/>
              <a:gd name="connsiteX830" fmla="*/ 607965 w 5593163"/>
              <a:gd name="connsiteY830" fmla="*/ 1325419 h 4305008"/>
              <a:gd name="connsiteX831" fmla="*/ 607372 w 5593163"/>
              <a:gd name="connsiteY831" fmla="*/ 1313979 h 4305008"/>
              <a:gd name="connsiteX832" fmla="*/ 607372 w 5593163"/>
              <a:gd name="connsiteY832" fmla="*/ 1361805 h 4305008"/>
              <a:gd name="connsiteX833" fmla="*/ 607966 w 5593163"/>
              <a:gd name="connsiteY833" fmla="*/ 1350455 h 4305008"/>
              <a:gd name="connsiteX834" fmla="*/ 608464 w 5593163"/>
              <a:gd name="connsiteY834" fmla="*/ 1350487 h 4305008"/>
              <a:gd name="connsiteX835" fmla="*/ 608490 w 5593163"/>
              <a:gd name="connsiteY835" fmla="*/ 1349997 h 4305008"/>
              <a:gd name="connsiteX836" fmla="*/ 625577 w 5593163"/>
              <a:gd name="connsiteY836" fmla="*/ 1351607 h 4305008"/>
              <a:gd name="connsiteX837" fmla="*/ 721039 w 5593163"/>
              <a:gd name="connsiteY837" fmla="*/ 1360601 h 4305008"/>
              <a:gd name="connsiteX838" fmla="*/ 737251 w 5593163"/>
              <a:gd name="connsiteY838" fmla="*/ 1362128 h 4305008"/>
              <a:gd name="connsiteX839" fmla="*/ 737368 w 5593163"/>
              <a:gd name="connsiteY839" fmla="*/ 1363267 h 4305008"/>
              <a:gd name="connsiteX840" fmla="*/ 1427534 w 5593163"/>
              <a:gd name="connsiteY840" fmla="*/ 2050865 h 4305008"/>
              <a:gd name="connsiteX841" fmla="*/ 1428040 w 5593163"/>
              <a:gd name="connsiteY841" fmla="*/ 2050928 h 4305008"/>
              <a:gd name="connsiteX842" fmla="*/ 1428580 w 5593163"/>
              <a:gd name="connsiteY842" fmla="*/ 2057565 h 4305008"/>
              <a:gd name="connsiteX843" fmla="*/ 1436044 w 5593163"/>
              <a:gd name="connsiteY843" fmla="*/ 2149296 h 4305008"/>
              <a:gd name="connsiteX844" fmla="*/ 1437415 w 5593163"/>
              <a:gd name="connsiteY844" fmla="*/ 2166144 h 4305008"/>
              <a:gd name="connsiteX845" fmla="*/ 1436822 w 5593163"/>
              <a:gd name="connsiteY845" fmla="*/ 2177494 h 4305008"/>
              <a:gd name="connsiteX846" fmla="*/ 1436323 w 5593163"/>
              <a:gd name="connsiteY846" fmla="*/ 2177461 h 4305008"/>
              <a:gd name="connsiteX847" fmla="*/ 1436297 w 5593163"/>
              <a:gd name="connsiteY847" fmla="*/ 2177952 h 4305008"/>
              <a:gd name="connsiteX848" fmla="*/ 1419178 w 5593163"/>
              <a:gd name="connsiteY848" fmla="*/ 2176339 h 4305008"/>
              <a:gd name="connsiteX849" fmla="*/ 1323752 w 5593163"/>
              <a:gd name="connsiteY849" fmla="*/ 2167348 h 4305008"/>
              <a:gd name="connsiteX850" fmla="*/ 1307535 w 5593163"/>
              <a:gd name="connsiteY850" fmla="*/ 2165820 h 4305008"/>
              <a:gd name="connsiteX851" fmla="*/ 1307419 w 5593163"/>
              <a:gd name="connsiteY851" fmla="*/ 2164681 h 4305008"/>
              <a:gd name="connsiteX852" fmla="*/ 617253 w 5593163"/>
              <a:gd name="connsiteY852" fmla="*/ 1477083 h 4305008"/>
              <a:gd name="connsiteX853" fmla="*/ 616748 w 5593163"/>
              <a:gd name="connsiteY853" fmla="*/ 1477021 h 4305008"/>
              <a:gd name="connsiteX854" fmla="*/ 616209 w 5593163"/>
              <a:gd name="connsiteY854" fmla="*/ 1470397 h 4305008"/>
              <a:gd name="connsiteX855" fmla="*/ 608742 w 5593163"/>
              <a:gd name="connsiteY855" fmla="*/ 1378647 h 4305008"/>
              <a:gd name="connsiteX856" fmla="*/ 607372 w 5593163"/>
              <a:gd name="connsiteY856" fmla="*/ 1361805 h 4305008"/>
              <a:gd name="connsiteX857" fmla="*/ 607372 w 5593163"/>
              <a:gd name="connsiteY857" fmla="*/ 3010804 h 4305008"/>
              <a:gd name="connsiteX858" fmla="*/ 608742 w 5593163"/>
              <a:gd name="connsiteY858" fmla="*/ 2993823 h 4305008"/>
              <a:gd name="connsiteX859" fmla="*/ 616206 w 5593163"/>
              <a:gd name="connsiteY859" fmla="*/ 2901366 h 4305008"/>
              <a:gd name="connsiteX860" fmla="*/ 616747 w 5593163"/>
              <a:gd name="connsiteY860" fmla="*/ 2894676 h 4305008"/>
              <a:gd name="connsiteX861" fmla="*/ 617252 w 5593163"/>
              <a:gd name="connsiteY861" fmla="*/ 2894613 h 4305008"/>
              <a:gd name="connsiteX862" fmla="*/ 1307418 w 5593163"/>
              <a:gd name="connsiteY862" fmla="*/ 2201572 h 4305008"/>
              <a:gd name="connsiteX863" fmla="*/ 1307535 w 5593163"/>
              <a:gd name="connsiteY863" fmla="*/ 2200424 h 4305008"/>
              <a:gd name="connsiteX864" fmla="*/ 1323748 w 5593163"/>
              <a:gd name="connsiteY864" fmla="*/ 2198885 h 4305008"/>
              <a:gd name="connsiteX865" fmla="*/ 1419209 w 5593163"/>
              <a:gd name="connsiteY865" fmla="*/ 2189820 h 4305008"/>
              <a:gd name="connsiteX866" fmla="*/ 1436297 w 5593163"/>
              <a:gd name="connsiteY866" fmla="*/ 2188197 h 4305008"/>
              <a:gd name="connsiteX867" fmla="*/ 1436323 w 5593163"/>
              <a:gd name="connsiteY867" fmla="*/ 2188691 h 4305008"/>
              <a:gd name="connsiteX868" fmla="*/ 1436821 w 5593163"/>
              <a:gd name="connsiteY868" fmla="*/ 2188658 h 4305008"/>
              <a:gd name="connsiteX869" fmla="*/ 1437415 w 5593163"/>
              <a:gd name="connsiteY869" fmla="*/ 2200098 h 4305008"/>
              <a:gd name="connsiteX870" fmla="*/ 1436044 w 5593163"/>
              <a:gd name="connsiteY870" fmla="*/ 2217074 h 4305008"/>
              <a:gd name="connsiteX871" fmla="*/ 1428577 w 5593163"/>
              <a:gd name="connsiteY871" fmla="*/ 2309550 h 4305008"/>
              <a:gd name="connsiteX872" fmla="*/ 1428039 w 5593163"/>
              <a:gd name="connsiteY872" fmla="*/ 2316226 h 4305008"/>
              <a:gd name="connsiteX873" fmla="*/ 1427533 w 5593163"/>
              <a:gd name="connsiteY873" fmla="*/ 2316289 h 4305008"/>
              <a:gd name="connsiteX874" fmla="*/ 737367 w 5593163"/>
              <a:gd name="connsiteY874" fmla="*/ 3009330 h 4305008"/>
              <a:gd name="connsiteX875" fmla="*/ 737251 w 5593163"/>
              <a:gd name="connsiteY875" fmla="*/ 3010478 h 4305008"/>
              <a:gd name="connsiteX876" fmla="*/ 721035 w 5593163"/>
              <a:gd name="connsiteY876" fmla="*/ 3012018 h 4305008"/>
              <a:gd name="connsiteX877" fmla="*/ 625608 w 5593163"/>
              <a:gd name="connsiteY877" fmla="*/ 3021080 h 4305008"/>
              <a:gd name="connsiteX878" fmla="*/ 608490 w 5593163"/>
              <a:gd name="connsiteY878" fmla="*/ 3022706 h 4305008"/>
              <a:gd name="connsiteX879" fmla="*/ 608464 w 5593163"/>
              <a:gd name="connsiteY879" fmla="*/ 3022211 h 4305008"/>
              <a:gd name="connsiteX880" fmla="*/ 607965 w 5593163"/>
              <a:gd name="connsiteY880" fmla="*/ 3022244 h 4305008"/>
              <a:gd name="connsiteX881" fmla="*/ 607372 w 5593163"/>
              <a:gd name="connsiteY881" fmla="*/ 3010804 h 4305008"/>
              <a:gd name="connsiteX882" fmla="*/ 607372 w 5593163"/>
              <a:gd name="connsiteY882" fmla="*/ 3058630 h 4305008"/>
              <a:gd name="connsiteX883" fmla="*/ 607966 w 5593163"/>
              <a:gd name="connsiteY883" fmla="*/ 3047280 h 4305008"/>
              <a:gd name="connsiteX884" fmla="*/ 608464 w 5593163"/>
              <a:gd name="connsiteY884" fmla="*/ 3047312 h 4305008"/>
              <a:gd name="connsiteX885" fmla="*/ 608490 w 5593163"/>
              <a:gd name="connsiteY885" fmla="*/ 3046822 h 4305008"/>
              <a:gd name="connsiteX886" fmla="*/ 625577 w 5593163"/>
              <a:gd name="connsiteY886" fmla="*/ 3048432 h 4305008"/>
              <a:gd name="connsiteX887" fmla="*/ 721039 w 5593163"/>
              <a:gd name="connsiteY887" fmla="*/ 3057426 h 4305008"/>
              <a:gd name="connsiteX888" fmla="*/ 737251 w 5593163"/>
              <a:gd name="connsiteY888" fmla="*/ 3058953 h 4305008"/>
              <a:gd name="connsiteX889" fmla="*/ 737368 w 5593163"/>
              <a:gd name="connsiteY889" fmla="*/ 3060092 h 4305008"/>
              <a:gd name="connsiteX890" fmla="*/ 1427534 w 5593163"/>
              <a:gd name="connsiteY890" fmla="*/ 3747690 h 4305008"/>
              <a:gd name="connsiteX891" fmla="*/ 1428040 w 5593163"/>
              <a:gd name="connsiteY891" fmla="*/ 3747753 h 4305008"/>
              <a:gd name="connsiteX892" fmla="*/ 1428580 w 5593163"/>
              <a:gd name="connsiteY892" fmla="*/ 3754390 h 4305008"/>
              <a:gd name="connsiteX893" fmla="*/ 1436044 w 5593163"/>
              <a:gd name="connsiteY893" fmla="*/ 3846121 h 4305008"/>
              <a:gd name="connsiteX894" fmla="*/ 1437415 w 5593163"/>
              <a:gd name="connsiteY894" fmla="*/ 3862969 h 4305008"/>
              <a:gd name="connsiteX895" fmla="*/ 1436822 w 5593163"/>
              <a:gd name="connsiteY895" fmla="*/ 3874319 h 4305008"/>
              <a:gd name="connsiteX896" fmla="*/ 1436323 w 5593163"/>
              <a:gd name="connsiteY896" fmla="*/ 3874286 h 4305008"/>
              <a:gd name="connsiteX897" fmla="*/ 1436297 w 5593163"/>
              <a:gd name="connsiteY897" fmla="*/ 3874777 h 4305008"/>
              <a:gd name="connsiteX898" fmla="*/ 1419178 w 5593163"/>
              <a:gd name="connsiteY898" fmla="*/ 3873164 h 4305008"/>
              <a:gd name="connsiteX899" fmla="*/ 1323752 w 5593163"/>
              <a:gd name="connsiteY899" fmla="*/ 3864173 h 4305008"/>
              <a:gd name="connsiteX900" fmla="*/ 1307535 w 5593163"/>
              <a:gd name="connsiteY900" fmla="*/ 3862645 h 4305008"/>
              <a:gd name="connsiteX901" fmla="*/ 1307419 w 5593163"/>
              <a:gd name="connsiteY901" fmla="*/ 3861506 h 4305008"/>
              <a:gd name="connsiteX902" fmla="*/ 617253 w 5593163"/>
              <a:gd name="connsiteY902" fmla="*/ 3173908 h 4305008"/>
              <a:gd name="connsiteX903" fmla="*/ 616748 w 5593163"/>
              <a:gd name="connsiteY903" fmla="*/ 3173846 h 4305008"/>
              <a:gd name="connsiteX904" fmla="*/ 616209 w 5593163"/>
              <a:gd name="connsiteY904" fmla="*/ 3167222 h 4305008"/>
              <a:gd name="connsiteX905" fmla="*/ 608742 w 5593163"/>
              <a:gd name="connsiteY905" fmla="*/ 3075472 h 4305008"/>
              <a:gd name="connsiteX906" fmla="*/ 607372 w 5593163"/>
              <a:gd name="connsiteY906" fmla="*/ 3058630 h 4305008"/>
              <a:gd name="connsiteX907" fmla="*/ 0 w 5593163"/>
              <a:gd name="connsiteY907" fmla="*/ 116373 h 4305008"/>
              <a:gd name="connsiteX908" fmla="*/ 0 w 5593163"/>
              <a:gd name="connsiteY908" fmla="*/ 0 h 4305008"/>
              <a:gd name="connsiteX909" fmla="*/ 90880 w 5593163"/>
              <a:gd name="connsiteY909" fmla="*/ 0 h 4305008"/>
              <a:gd name="connsiteX910" fmla="*/ 22652 w 5593163"/>
              <a:gd name="connsiteY910" fmla="*/ 76659 h 4305008"/>
              <a:gd name="connsiteX911" fmla="*/ 0 w 5593163"/>
              <a:gd name="connsiteY911" fmla="*/ 443121 h 4305008"/>
              <a:gd name="connsiteX912" fmla="*/ 0 w 5593163"/>
              <a:gd name="connsiteY912" fmla="*/ 311637 h 4305008"/>
              <a:gd name="connsiteX913" fmla="*/ 82171 w 5593163"/>
              <a:gd name="connsiteY913" fmla="*/ 276703 h 4305008"/>
              <a:gd name="connsiteX914" fmla="*/ 348118 w 5593163"/>
              <a:gd name="connsiteY914" fmla="*/ 44350 h 4305008"/>
              <a:gd name="connsiteX915" fmla="*/ 370347 w 5593163"/>
              <a:gd name="connsiteY915" fmla="*/ 0 h 4305008"/>
              <a:gd name="connsiteX916" fmla="*/ 518984 w 5593163"/>
              <a:gd name="connsiteY916" fmla="*/ 0 h 4305008"/>
              <a:gd name="connsiteX917" fmla="*/ 467145 w 5593163"/>
              <a:gd name="connsiteY917" fmla="*/ 95636 h 4305008"/>
              <a:gd name="connsiteX918" fmla="*/ 13323 w 5593163"/>
              <a:gd name="connsiteY918" fmla="*/ 439959 h 4305008"/>
              <a:gd name="connsiteX919" fmla="*/ 0 w 5593163"/>
              <a:gd name="connsiteY919" fmla="*/ 1070142 h 4305008"/>
              <a:gd name="connsiteX920" fmla="*/ 0 w 5593163"/>
              <a:gd name="connsiteY920" fmla="*/ 862064 h 4305008"/>
              <a:gd name="connsiteX921" fmla="*/ 31905 w 5593163"/>
              <a:gd name="connsiteY921" fmla="*/ 912052 h 4305008"/>
              <a:gd name="connsiteX922" fmla="*/ 452455 w 5593163"/>
              <a:gd name="connsiteY922" fmla="*/ 1181049 h 4305008"/>
              <a:gd name="connsiteX923" fmla="*/ 9316 w 5593163"/>
              <a:gd name="connsiteY923" fmla="*/ 665484 h 4305008"/>
              <a:gd name="connsiteX924" fmla="*/ 0 w 5593163"/>
              <a:gd name="connsiteY924" fmla="*/ 662760 h 4305008"/>
              <a:gd name="connsiteX925" fmla="*/ 0 w 5593163"/>
              <a:gd name="connsiteY925" fmla="*/ 530567 h 4305008"/>
              <a:gd name="connsiteX926" fmla="*/ 26399 w 5593163"/>
              <a:gd name="connsiteY926" fmla="*/ 537107 h 4305008"/>
              <a:gd name="connsiteX927" fmla="*/ 585941 w 5593163"/>
              <a:gd name="connsiteY927" fmla="*/ 1197788 h 4305008"/>
              <a:gd name="connsiteX928" fmla="*/ 586447 w 5593163"/>
              <a:gd name="connsiteY928" fmla="*/ 1197851 h 4305008"/>
              <a:gd name="connsiteX929" fmla="*/ 586987 w 5593163"/>
              <a:gd name="connsiteY929" fmla="*/ 1204541 h 4305008"/>
              <a:gd name="connsiteX930" fmla="*/ 594451 w 5593163"/>
              <a:gd name="connsiteY930" fmla="*/ 1296998 h 4305008"/>
              <a:gd name="connsiteX931" fmla="*/ 595822 w 5593163"/>
              <a:gd name="connsiteY931" fmla="*/ 1313979 h 4305008"/>
              <a:gd name="connsiteX932" fmla="*/ 595229 w 5593163"/>
              <a:gd name="connsiteY932" fmla="*/ 1325419 h 4305008"/>
              <a:gd name="connsiteX933" fmla="*/ 594730 w 5593163"/>
              <a:gd name="connsiteY933" fmla="*/ 1325386 h 4305008"/>
              <a:gd name="connsiteX934" fmla="*/ 594704 w 5593163"/>
              <a:gd name="connsiteY934" fmla="*/ 1325881 h 4305008"/>
              <a:gd name="connsiteX935" fmla="*/ 577585 w 5593163"/>
              <a:gd name="connsiteY935" fmla="*/ 1324255 h 4305008"/>
              <a:gd name="connsiteX936" fmla="*/ 482159 w 5593163"/>
              <a:gd name="connsiteY936" fmla="*/ 1315193 h 4305008"/>
              <a:gd name="connsiteX937" fmla="*/ 465942 w 5593163"/>
              <a:gd name="connsiteY937" fmla="*/ 1313653 h 4305008"/>
              <a:gd name="connsiteX938" fmla="*/ 465826 w 5593163"/>
              <a:gd name="connsiteY938" fmla="*/ 1312505 h 4305008"/>
              <a:gd name="connsiteX939" fmla="*/ 5028 w 5593163"/>
              <a:gd name="connsiteY939" fmla="*/ 1076034 h 4305008"/>
              <a:gd name="connsiteX940" fmla="*/ 0 w 5593163"/>
              <a:gd name="connsiteY940" fmla="*/ 2139063 h 4305008"/>
              <a:gd name="connsiteX941" fmla="*/ 0 w 5593163"/>
              <a:gd name="connsiteY941" fmla="*/ 2007909 h 4305008"/>
              <a:gd name="connsiteX942" fmla="*/ 9314 w 5593163"/>
              <a:gd name="connsiteY942" fmla="*/ 2005207 h 4305008"/>
              <a:gd name="connsiteX943" fmla="*/ 452453 w 5593163"/>
              <a:gd name="connsiteY943" fmla="*/ 1493690 h 4305008"/>
              <a:gd name="connsiteX944" fmla="*/ 31903 w 5593163"/>
              <a:gd name="connsiteY944" fmla="*/ 1760575 h 4305008"/>
              <a:gd name="connsiteX945" fmla="*/ 0 w 5593163"/>
              <a:gd name="connsiteY945" fmla="*/ 1810167 h 4305008"/>
              <a:gd name="connsiteX946" fmla="*/ 0 w 5593163"/>
              <a:gd name="connsiteY946" fmla="*/ 1603724 h 4305008"/>
              <a:gd name="connsiteX947" fmla="*/ 5025 w 5593163"/>
              <a:gd name="connsiteY947" fmla="*/ 1597880 h 4305008"/>
              <a:gd name="connsiteX948" fmla="*/ 465823 w 5593163"/>
              <a:gd name="connsiteY948" fmla="*/ 1363267 h 4305008"/>
              <a:gd name="connsiteX949" fmla="*/ 465940 w 5593163"/>
              <a:gd name="connsiteY949" fmla="*/ 1362128 h 4305008"/>
              <a:gd name="connsiteX950" fmla="*/ 482153 w 5593163"/>
              <a:gd name="connsiteY950" fmla="*/ 1360601 h 4305008"/>
              <a:gd name="connsiteX951" fmla="*/ 577614 w 5593163"/>
              <a:gd name="connsiteY951" fmla="*/ 1351607 h 4305008"/>
              <a:gd name="connsiteX952" fmla="*/ 594702 w 5593163"/>
              <a:gd name="connsiteY952" fmla="*/ 1349997 h 4305008"/>
              <a:gd name="connsiteX953" fmla="*/ 594728 w 5593163"/>
              <a:gd name="connsiteY953" fmla="*/ 1350487 h 4305008"/>
              <a:gd name="connsiteX954" fmla="*/ 595226 w 5593163"/>
              <a:gd name="connsiteY954" fmla="*/ 1350455 h 4305008"/>
              <a:gd name="connsiteX955" fmla="*/ 595820 w 5593163"/>
              <a:gd name="connsiteY955" fmla="*/ 1361805 h 4305008"/>
              <a:gd name="connsiteX956" fmla="*/ 594449 w 5593163"/>
              <a:gd name="connsiteY956" fmla="*/ 1378647 h 4305008"/>
              <a:gd name="connsiteX957" fmla="*/ 586982 w 5593163"/>
              <a:gd name="connsiteY957" fmla="*/ 1470397 h 4305008"/>
              <a:gd name="connsiteX958" fmla="*/ 586444 w 5593163"/>
              <a:gd name="connsiteY958" fmla="*/ 1477021 h 4305008"/>
              <a:gd name="connsiteX959" fmla="*/ 585938 w 5593163"/>
              <a:gd name="connsiteY959" fmla="*/ 1477083 h 4305008"/>
              <a:gd name="connsiteX960" fmla="*/ 26396 w 5593163"/>
              <a:gd name="connsiteY960" fmla="*/ 2132575 h 4305008"/>
              <a:gd name="connsiteX961" fmla="*/ 0 w 5593163"/>
              <a:gd name="connsiteY961" fmla="*/ 2766967 h 4305008"/>
              <a:gd name="connsiteX962" fmla="*/ 0 w 5593163"/>
              <a:gd name="connsiteY962" fmla="*/ 2558889 h 4305008"/>
              <a:gd name="connsiteX963" fmla="*/ 31905 w 5593163"/>
              <a:gd name="connsiteY963" fmla="*/ 2608877 h 4305008"/>
              <a:gd name="connsiteX964" fmla="*/ 452455 w 5593163"/>
              <a:gd name="connsiteY964" fmla="*/ 2877874 h 4305008"/>
              <a:gd name="connsiteX965" fmla="*/ 9316 w 5593163"/>
              <a:gd name="connsiteY965" fmla="*/ 2362309 h 4305008"/>
              <a:gd name="connsiteX966" fmla="*/ 0 w 5593163"/>
              <a:gd name="connsiteY966" fmla="*/ 2359585 h 4305008"/>
              <a:gd name="connsiteX967" fmla="*/ 0 w 5593163"/>
              <a:gd name="connsiteY967" fmla="*/ 2227392 h 4305008"/>
              <a:gd name="connsiteX968" fmla="*/ 26399 w 5593163"/>
              <a:gd name="connsiteY968" fmla="*/ 2233932 h 4305008"/>
              <a:gd name="connsiteX969" fmla="*/ 585941 w 5593163"/>
              <a:gd name="connsiteY969" fmla="*/ 2894613 h 4305008"/>
              <a:gd name="connsiteX970" fmla="*/ 586447 w 5593163"/>
              <a:gd name="connsiteY970" fmla="*/ 2894676 h 4305008"/>
              <a:gd name="connsiteX971" fmla="*/ 586987 w 5593163"/>
              <a:gd name="connsiteY971" fmla="*/ 2901366 h 4305008"/>
              <a:gd name="connsiteX972" fmla="*/ 594451 w 5593163"/>
              <a:gd name="connsiteY972" fmla="*/ 2993823 h 4305008"/>
              <a:gd name="connsiteX973" fmla="*/ 595822 w 5593163"/>
              <a:gd name="connsiteY973" fmla="*/ 3010804 h 4305008"/>
              <a:gd name="connsiteX974" fmla="*/ 595229 w 5593163"/>
              <a:gd name="connsiteY974" fmla="*/ 3022244 h 4305008"/>
              <a:gd name="connsiteX975" fmla="*/ 594730 w 5593163"/>
              <a:gd name="connsiteY975" fmla="*/ 3022211 h 4305008"/>
              <a:gd name="connsiteX976" fmla="*/ 594704 w 5593163"/>
              <a:gd name="connsiteY976" fmla="*/ 3022706 h 4305008"/>
              <a:gd name="connsiteX977" fmla="*/ 577585 w 5593163"/>
              <a:gd name="connsiteY977" fmla="*/ 3021080 h 4305008"/>
              <a:gd name="connsiteX978" fmla="*/ 482159 w 5593163"/>
              <a:gd name="connsiteY978" fmla="*/ 3012018 h 4305008"/>
              <a:gd name="connsiteX979" fmla="*/ 465942 w 5593163"/>
              <a:gd name="connsiteY979" fmla="*/ 3010478 h 4305008"/>
              <a:gd name="connsiteX980" fmla="*/ 465826 w 5593163"/>
              <a:gd name="connsiteY980" fmla="*/ 3009330 h 4305008"/>
              <a:gd name="connsiteX981" fmla="*/ 5028 w 5593163"/>
              <a:gd name="connsiteY981" fmla="*/ 2772859 h 4305008"/>
              <a:gd name="connsiteX982" fmla="*/ 0 w 5593163"/>
              <a:gd name="connsiteY982" fmla="*/ 3835888 h 4305008"/>
              <a:gd name="connsiteX983" fmla="*/ 0 w 5593163"/>
              <a:gd name="connsiteY983" fmla="*/ 3704734 h 4305008"/>
              <a:gd name="connsiteX984" fmla="*/ 9314 w 5593163"/>
              <a:gd name="connsiteY984" fmla="*/ 3702032 h 4305008"/>
              <a:gd name="connsiteX985" fmla="*/ 452453 w 5593163"/>
              <a:gd name="connsiteY985" fmla="*/ 3190516 h 4305008"/>
              <a:gd name="connsiteX986" fmla="*/ 31903 w 5593163"/>
              <a:gd name="connsiteY986" fmla="*/ 3457400 h 4305008"/>
              <a:gd name="connsiteX987" fmla="*/ 0 w 5593163"/>
              <a:gd name="connsiteY987" fmla="*/ 3506992 h 4305008"/>
              <a:gd name="connsiteX988" fmla="*/ 0 w 5593163"/>
              <a:gd name="connsiteY988" fmla="*/ 3300549 h 4305008"/>
              <a:gd name="connsiteX989" fmla="*/ 5025 w 5593163"/>
              <a:gd name="connsiteY989" fmla="*/ 3294705 h 4305008"/>
              <a:gd name="connsiteX990" fmla="*/ 465823 w 5593163"/>
              <a:gd name="connsiteY990" fmla="*/ 3060092 h 4305008"/>
              <a:gd name="connsiteX991" fmla="*/ 465940 w 5593163"/>
              <a:gd name="connsiteY991" fmla="*/ 3058953 h 4305008"/>
              <a:gd name="connsiteX992" fmla="*/ 482153 w 5593163"/>
              <a:gd name="connsiteY992" fmla="*/ 3057426 h 4305008"/>
              <a:gd name="connsiteX993" fmla="*/ 577614 w 5593163"/>
              <a:gd name="connsiteY993" fmla="*/ 3048432 h 4305008"/>
              <a:gd name="connsiteX994" fmla="*/ 594702 w 5593163"/>
              <a:gd name="connsiteY994" fmla="*/ 3046822 h 4305008"/>
              <a:gd name="connsiteX995" fmla="*/ 594728 w 5593163"/>
              <a:gd name="connsiteY995" fmla="*/ 3047312 h 4305008"/>
              <a:gd name="connsiteX996" fmla="*/ 595226 w 5593163"/>
              <a:gd name="connsiteY996" fmla="*/ 3047280 h 4305008"/>
              <a:gd name="connsiteX997" fmla="*/ 595820 w 5593163"/>
              <a:gd name="connsiteY997" fmla="*/ 3058630 h 4305008"/>
              <a:gd name="connsiteX998" fmla="*/ 594449 w 5593163"/>
              <a:gd name="connsiteY998" fmla="*/ 3075472 h 4305008"/>
              <a:gd name="connsiteX999" fmla="*/ 586982 w 5593163"/>
              <a:gd name="connsiteY999" fmla="*/ 3167222 h 4305008"/>
              <a:gd name="connsiteX1000" fmla="*/ 586444 w 5593163"/>
              <a:gd name="connsiteY1000" fmla="*/ 3173846 h 4305008"/>
              <a:gd name="connsiteX1001" fmla="*/ 585938 w 5593163"/>
              <a:gd name="connsiteY1001" fmla="*/ 3173908 h 4305008"/>
              <a:gd name="connsiteX1002" fmla="*/ 26396 w 5593163"/>
              <a:gd name="connsiteY1002" fmla="*/ 3829400 h 4305008"/>
              <a:gd name="connsiteX1003" fmla="*/ 0 w 5593163"/>
              <a:gd name="connsiteY1003" fmla="*/ 4056079 h 4305008"/>
              <a:gd name="connsiteX1004" fmla="*/ 0 w 5593163"/>
              <a:gd name="connsiteY1004" fmla="*/ 3923091 h 4305008"/>
              <a:gd name="connsiteX1005" fmla="*/ 9850 w 5593163"/>
              <a:gd name="connsiteY1005" fmla="*/ 3925425 h 4305008"/>
              <a:gd name="connsiteX1006" fmla="*/ 456028 w 5593163"/>
              <a:gd name="connsiteY1006" fmla="*/ 4255797 h 4305008"/>
              <a:gd name="connsiteX1007" fmla="*/ 484473 w 5593163"/>
              <a:gd name="connsiteY1007" fmla="*/ 4305008 h 4305008"/>
              <a:gd name="connsiteX1008" fmla="*/ 333423 w 5593163"/>
              <a:gd name="connsiteY1008" fmla="*/ 4305008 h 4305008"/>
              <a:gd name="connsiteX1009" fmla="*/ 281300 w 5593163"/>
              <a:gd name="connsiteY1009" fmla="*/ 4241205 h 4305008"/>
              <a:gd name="connsiteX1010" fmla="*/ 75476 w 5593163"/>
              <a:gd name="connsiteY1010" fmla="*/ 4087725 h 4305008"/>
              <a:gd name="connsiteX1011" fmla="*/ 0 w 5593163"/>
              <a:gd name="connsiteY1011" fmla="*/ 4305008 h 4305008"/>
              <a:gd name="connsiteX1012" fmla="*/ 0 w 5593163"/>
              <a:gd name="connsiteY1012" fmla="*/ 4256099 h 4305008"/>
              <a:gd name="connsiteX1013" fmla="*/ 8327 w 5593163"/>
              <a:gd name="connsiteY1013" fmla="*/ 4271827 h 4305008"/>
              <a:gd name="connsiteX1014" fmla="*/ 35009 w 5593163"/>
              <a:gd name="connsiteY1014" fmla="*/ 4305008 h 430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Lst>
            <a:rect l="l" t="t" r="r" b="b"/>
            <a:pathLst>
              <a:path w="5593163" h="4305008">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1B26E892-1320-40AA-9CA1-246721C187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8592" y="620720"/>
            <a:ext cx="7323231" cy="5593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237D55-4A6A-4252-A6F0-17E6059674C7}"/>
              </a:ext>
            </a:extLst>
          </p:cNvPr>
          <p:cNvSpPr>
            <a:spLocks noGrp="1"/>
          </p:cNvSpPr>
          <p:nvPr>
            <p:ph type="ctrTitle"/>
          </p:nvPr>
        </p:nvSpPr>
        <p:spPr>
          <a:xfrm>
            <a:off x="4713224" y="1105351"/>
            <a:ext cx="6353967" cy="3023981"/>
          </a:xfrm>
        </p:spPr>
        <p:txBody>
          <a:bodyPr anchor="b">
            <a:normAutofit/>
          </a:bodyPr>
          <a:lstStyle/>
          <a:p>
            <a:pPr algn="l"/>
            <a:r>
              <a:rPr lang="en-GB" sz="4800">
                <a:solidFill>
                  <a:srgbClr val="FFFFFF"/>
                </a:solidFill>
              </a:rPr>
              <a:t>Welcome to Latin!</a:t>
            </a:r>
          </a:p>
        </p:txBody>
      </p:sp>
      <p:sp>
        <p:nvSpPr>
          <p:cNvPr id="3" name="Subtitle 2">
            <a:extLst>
              <a:ext uri="{FF2B5EF4-FFF2-40B4-BE49-F238E27FC236}">
                <a16:creationId xmlns:a16="http://schemas.microsoft.com/office/drawing/2014/main" id="{71B23A50-F829-4579-88BC-1B937DE95732}"/>
              </a:ext>
            </a:extLst>
          </p:cNvPr>
          <p:cNvSpPr>
            <a:spLocks noGrp="1"/>
          </p:cNvSpPr>
          <p:nvPr>
            <p:ph type="subTitle" idx="1"/>
          </p:nvPr>
        </p:nvSpPr>
        <p:spPr>
          <a:xfrm>
            <a:off x="4713224" y="4297556"/>
            <a:ext cx="6353968" cy="1433391"/>
          </a:xfrm>
        </p:spPr>
        <p:txBody>
          <a:bodyPr anchor="t">
            <a:normAutofit/>
          </a:bodyPr>
          <a:lstStyle/>
          <a:p>
            <a:endParaRPr lang="en-GB" dirty="0">
              <a:solidFill>
                <a:srgbClr val="FFFFFF"/>
              </a:solidFill>
            </a:endParaRPr>
          </a:p>
          <a:p>
            <a:r>
              <a:rPr lang="en-GB" dirty="0">
                <a:solidFill>
                  <a:srgbClr val="FFFFFF"/>
                </a:solidFill>
              </a:rPr>
              <a:t>Helen Richards</a:t>
            </a:r>
          </a:p>
          <a:p>
            <a:r>
              <a:rPr lang="en-GB" u="sng" dirty="0">
                <a:solidFill>
                  <a:schemeClr val="accent2">
                    <a:lumMod val="75000"/>
                  </a:schemeClr>
                </a:solidFill>
              </a:rPr>
              <a:t>hri@woking.ac.uk</a:t>
            </a:r>
          </a:p>
        </p:txBody>
      </p:sp>
      <p:cxnSp>
        <p:nvCxnSpPr>
          <p:cNvPr id="14" name="Straight Connector 13">
            <a:extLst>
              <a:ext uri="{FF2B5EF4-FFF2-40B4-BE49-F238E27FC236}">
                <a16:creationId xmlns:a16="http://schemas.microsoft.com/office/drawing/2014/main" id="{C9A1F79C-E4D1-4AAE-BA11-3A09005252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842932" y="4214336"/>
            <a:ext cx="512064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id="{C170DF7D-4686-4BD5-A9CD-C896492846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4000" y="-2"/>
            <a:ext cx="164592"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380168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4B278-F3D0-4260-B8BA-9FAA17BAC5F5}"/>
              </a:ext>
            </a:extLst>
          </p:cNvPr>
          <p:cNvSpPr>
            <a:spLocks noGrp="1"/>
          </p:cNvSpPr>
          <p:nvPr>
            <p:ph type="title"/>
          </p:nvPr>
        </p:nvSpPr>
        <p:spPr/>
        <p:txBody>
          <a:bodyPr/>
          <a:lstStyle/>
          <a:p>
            <a:r>
              <a:rPr lang="en-GB" dirty="0"/>
              <a:t>Cicero </a:t>
            </a:r>
            <a:r>
              <a:rPr lang="en-GB" i="1" dirty="0"/>
              <a:t>Philippics II.</a:t>
            </a:r>
            <a:r>
              <a:rPr lang="en-GB" dirty="0"/>
              <a:t>76</a:t>
            </a:r>
          </a:p>
        </p:txBody>
      </p:sp>
      <p:sp>
        <p:nvSpPr>
          <p:cNvPr id="4" name="Content Placeholder 3">
            <a:extLst>
              <a:ext uri="{FF2B5EF4-FFF2-40B4-BE49-F238E27FC236}">
                <a16:creationId xmlns:a16="http://schemas.microsoft.com/office/drawing/2014/main" id="{0B757369-1DFE-44F8-804D-FE8C95603A2D}"/>
              </a:ext>
            </a:extLst>
          </p:cNvPr>
          <p:cNvSpPr>
            <a:spLocks noGrp="1"/>
          </p:cNvSpPr>
          <p:nvPr>
            <p:ph sz="half" idx="2"/>
          </p:nvPr>
        </p:nvSpPr>
        <p:spPr>
          <a:xfrm>
            <a:off x="695864" y="2179636"/>
            <a:ext cx="5083144" cy="4129724"/>
          </a:xfrm>
        </p:spPr>
        <p:txBody>
          <a:bodyPr>
            <a:noAutofit/>
          </a:bodyPr>
          <a:lstStyle/>
          <a:p>
            <a:r>
              <a:rPr lang="en-GB" sz="2000" dirty="0"/>
              <a:t>an, cum </a:t>
            </a:r>
            <a:r>
              <a:rPr lang="en-GB" sz="2000" dirty="0" err="1"/>
              <a:t>tu</a:t>
            </a:r>
            <a:r>
              <a:rPr lang="en-GB" sz="2000" dirty="0"/>
              <a:t> </a:t>
            </a:r>
            <a:r>
              <a:rPr lang="en-GB" sz="2000" dirty="0" err="1"/>
              <a:t>Narbone</a:t>
            </a:r>
            <a:r>
              <a:rPr lang="en-GB" sz="2000" dirty="0"/>
              <a:t> </a:t>
            </a:r>
            <a:r>
              <a:rPr lang="en-GB" sz="2000" dirty="0" err="1"/>
              <a:t>mensas</a:t>
            </a:r>
            <a:r>
              <a:rPr lang="en-GB" sz="2000" dirty="0"/>
              <a:t> </a:t>
            </a:r>
            <a:r>
              <a:rPr lang="en-GB" sz="2000" dirty="0" err="1"/>
              <a:t>hospitum</a:t>
            </a:r>
            <a:r>
              <a:rPr lang="en-GB" sz="2000" dirty="0"/>
              <a:t> </a:t>
            </a:r>
            <a:r>
              <a:rPr lang="en-GB" sz="2000" dirty="0" err="1"/>
              <a:t>convomeres</a:t>
            </a:r>
            <a:r>
              <a:rPr lang="en-GB" sz="2000" dirty="0"/>
              <a:t>, </a:t>
            </a:r>
            <a:r>
              <a:rPr lang="en-GB" sz="2000" dirty="0" err="1"/>
              <a:t>Dolabella</a:t>
            </a:r>
            <a:r>
              <a:rPr lang="en-GB" sz="2000" dirty="0"/>
              <a:t> pro </a:t>
            </a:r>
            <a:r>
              <a:rPr lang="en-GB" sz="2000" dirty="0" err="1"/>
              <a:t>te</a:t>
            </a:r>
            <a:r>
              <a:rPr lang="en-GB" sz="2000" dirty="0"/>
              <a:t> in Hispania </a:t>
            </a:r>
            <a:r>
              <a:rPr lang="en-GB" sz="2000" dirty="0" err="1"/>
              <a:t>dimicaret</a:t>
            </a:r>
            <a:r>
              <a:rPr lang="en-GB" sz="2000" dirty="0"/>
              <a:t>? … ex omnium omnibus </a:t>
            </a:r>
            <a:r>
              <a:rPr lang="en-GB" sz="2000" dirty="0" err="1"/>
              <a:t>flagitiis</a:t>
            </a:r>
            <a:r>
              <a:rPr lang="en-GB" sz="2000" dirty="0"/>
              <a:t> </a:t>
            </a:r>
            <a:r>
              <a:rPr lang="en-GB" sz="2000" dirty="0" err="1"/>
              <a:t>nullum</a:t>
            </a:r>
            <a:r>
              <a:rPr lang="en-GB" sz="2000" dirty="0"/>
              <a:t> </a:t>
            </a:r>
            <a:r>
              <a:rPr lang="en-GB" sz="2000" dirty="0" err="1"/>
              <a:t>turpius</a:t>
            </a:r>
            <a:r>
              <a:rPr lang="en-GB" sz="2000" dirty="0"/>
              <a:t> </a:t>
            </a:r>
            <a:r>
              <a:rPr lang="en-GB" sz="2000" dirty="0" err="1"/>
              <a:t>vidi</a:t>
            </a:r>
            <a:r>
              <a:rPr lang="en-GB" sz="2000" dirty="0"/>
              <a:t>, </a:t>
            </a:r>
            <a:r>
              <a:rPr lang="en-GB" sz="2000" dirty="0" err="1"/>
              <a:t>nullum</a:t>
            </a:r>
            <a:r>
              <a:rPr lang="en-GB" sz="2000" dirty="0"/>
              <a:t> </a:t>
            </a:r>
            <a:r>
              <a:rPr lang="en-GB" sz="2000" dirty="0" err="1"/>
              <a:t>audivi</a:t>
            </a:r>
            <a:r>
              <a:rPr lang="en-GB" sz="2000" dirty="0"/>
              <a:t>. qui magister </a:t>
            </a:r>
            <a:r>
              <a:rPr lang="en-GB" sz="2000" dirty="0" err="1"/>
              <a:t>equitum</a:t>
            </a:r>
            <a:r>
              <a:rPr lang="en-GB" sz="2000" dirty="0"/>
              <a:t> </a:t>
            </a:r>
            <a:r>
              <a:rPr lang="en-GB" sz="2000" dirty="0" err="1"/>
              <a:t>fuisse</a:t>
            </a:r>
            <a:r>
              <a:rPr lang="en-GB" sz="2000" dirty="0"/>
              <a:t> </a:t>
            </a:r>
            <a:r>
              <a:rPr lang="en-GB" sz="2000" dirty="0" err="1"/>
              <a:t>tibi</a:t>
            </a:r>
            <a:r>
              <a:rPr lang="en-GB" sz="2000" dirty="0"/>
              <a:t> </a:t>
            </a:r>
            <a:r>
              <a:rPr lang="en-GB" sz="2000" dirty="0" err="1"/>
              <a:t>viderere</a:t>
            </a:r>
            <a:r>
              <a:rPr lang="en-GB" sz="2000" dirty="0"/>
              <a:t>, in </a:t>
            </a:r>
            <a:r>
              <a:rPr lang="en-GB" sz="2000" dirty="0" err="1"/>
              <a:t>proximum</a:t>
            </a:r>
            <a:r>
              <a:rPr lang="en-GB" sz="2000" dirty="0"/>
              <a:t> annum </a:t>
            </a:r>
            <a:r>
              <a:rPr lang="en-GB" sz="2000" dirty="0" err="1"/>
              <a:t>consulatum</a:t>
            </a:r>
            <a:r>
              <a:rPr lang="en-GB" sz="2000" dirty="0"/>
              <a:t> </a:t>
            </a:r>
            <a:r>
              <a:rPr lang="en-GB" sz="2000" dirty="0" err="1"/>
              <a:t>peteres</a:t>
            </a:r>
            <a:r>
              <a:rPr lang="en-GB" sz="2000" dirty="0"/>
              <a:t> </a:t>
            </a:r>
            <a:r>
              <a:rPr lang="en-GB" sz="2000" dirty="0" err="1"/>
              <a:t>vel</a:t>
            </a:r>
            <a:r>
              <a:rPr lang="en-GB" sz="2000" dirty="0"/>
              <a:t> </a:t>
            </a:r>
            <a:r>
              <a:rPr lang="en-GB" sz="2000" dirty="0" err="1"/>
              <a:t>potius</a:t>
            </a:r>
            <a:r>
              <a:rPr lang="en-GB" sz="2000" dirty="0"/>
              <a:t> </a:t>
            </a:r>
            <a:r>
              <a:rPr lang="en-GB" sz="2000" dirty="0" err="1"/>
              <a:t>rogares</a:t>
            </a:r>
            <a:r>
              <a:rPr lang="en-GB" sz="2000" dirty="0"/>
              <a:t>, per municipia </a:t>
            </a:r>
            <a:r>
              <a:rPr lang="en-GB" sz="2000" dirty="0" err="1"/>
              <a:t>coloniasque</a:t>
            </a:r>
            <a:r>
              <a:rPr lang="en-GB" sz="2000" dirty="0"/>
              <a:t> </a:t>
            </a:r>
            <a:r>
              <a:rPr lang="en-GB" sz="2000" dirty="0" err="1"/>
              <a:t>Galliae</a:t>
            </a:r>
            <a:r>
              <a:rPr lang="en-GB" sz="2000" dirty="0"/>
              <a:t>, e qua </a:t>
            </a:r>
            <a:r>
              <a:rPr lang="en-GB" sz="2000" dirty="0" err="1"/>
              <a:t>nos</a:t>
            </a:r>
            <a:r>
              <a:rPr lang="en-GB" sz="2000" dirty="0"/>
              <a:t> tum, cum </a:t>
            </a:r>
            <a:r>
              <a:rPr lang="en-GB" sz="2000" dirty="0" err="1"/>
              <a:t>consulatus</a:t>
            </a:r>
            <a:r>
              <a:rPr lang="en-GB" sz="2000" dirty="0"/>
              <a:t> </a:t>
            </a:r>
            <a:r>
              <a:rPr lang="en-GB" sz="2000" dirty="0" err="1"/>
              <a:t>petebatur</a:t>
            </a:r>
            <a:r>
              <a:rPr lang="en-GB" sz="2000" dirty="0"/>
              <a:t>, non </a:t>
            </a:r>
            <a:r>
              <a:rPr lang="en-GB" sz="2000" dirty="0" err="1"/>
              <a:t>rogabatur</a:t>
            </a:r>
            <a:r>
              <a:rPr lang="en-GB" sz="2000" dirty="0"/>
              <a:t>, </a:t>
            </a:r>
            <a:r>
              <a:rPr lang="en-GB" sz="2000" dirty="0" err="1"/>
              <a:t>petere</a:t>
            </a:r>
            <a:r>
              <a:rPr lang="en-GB" sz="2000" dirty="0"/>
              <a:t> </a:t>
            </a:r>
            <a:r>
              <a:rPr lang="en-GB" sz="2000" dirty="0" err="1"/>
              <a:t>consulatum</a:t>
            </a:r>
            <a:r>
              <a:rPr lang="en-GB" sz="2000" dirty="0"/>
              <a:t> </a:t>
            </a:r>
            <a:r>
              <a:rPr lang="en-GB" sz="2000" dirty="0" err="1"/>
              <a:t>solebamus</a:t>
            </a:r>
            <a:r>
              <a:rPr lang="en-GB" sz="2000" dirty="0"/>
              <a:t>, cum </a:t>
            </a:r>
            <a:r>
              <a:rPr lang="en-GB" sz="2000" dirty="0" err="1"/>
              <a:t>Gallicis</a:t>
            </a:r>
            <a:r>
              <a:rPr lang="en-GB" sz="2000" dirty="0"/>
              <a:t> et </a:t>
            </a:r>
            <a:r>
              <a:rPr lang="en-GB" sz="2000" dirty="0" err="1"/>
              <a:t>lacerna</a:t>
            </a:r>
            <a:r>
              <a:rPr lang="en-GB" sz="2000" dirty="0"/>
              <a:t> </a:t>
            </a:r>
            <a:r>
              <a:rPr lang="en-GB" sz="2000" dirty="0" err="1"/>
              <a:t>cucurristi</a:t>
            </a:r>
            <a:r>
              <a:rPr lang="en-GB" sz="2000" dirty="0"/>
              <a:t>.</a:t>
            </a:r>
          </a:p>
        </p:txBody>
      </p:sp>
      <p:sp>
        <p:nvSpPr>
          <p:cNvPr id="6" name="Content Placeholder 5">
            <a:extLst>
              <a:ext uri="{FF2B5EF4-FFF2-40B4-BE49-F238E27FC236}">
                <a16:creationId xmlns:a16="http://schemas.microsoft.com/office/drawing/2014/main" id="{16F4C7CC-DBE3-4CFF-89B3-4546B09CBA4A}"/>
              </a:ext>
            </a:extLst>
          </p:cNvPr>
          <p:cNvSpPr>
            <a:spLocks noGrp="1"/>
          </p:cNvSpPr>
          <p:nvPr>
            <p:ph sz="quarter" idx="4"/>
          </p:nvPr>
        </p:nvSpPr>
        <p:spPr>
          <a:xfrm>
            <a:off x="5989319" y="2179636"/>
            <a:ext cx="5138755" cy="4072243"/>
          </a:xfrm>
        </p:spPr>
        <p:txBody>
          <a:bodyPr>
            <a:noAutofit/>
          </a:bodyPr>
          <a:lstStyle/>
          <a:p>
            <a:r>
              <a:rPr lang="en-US" sz="2000" dirty="0"/>
              <a:t>Were you at </a:t>
            </a:r>
            <a:r>
              <a:rPr lang="en-US" sz="2000" dirty="0" err="1"/>
              <a:t>Narbo</a:t>
            </a:r>
            <a:r>
              <a:rPr lang="en-US" sz="2000" dirty="0"/>
              <a:t> to be sick over the tables of your entertainers while </a:t>
            </a:r>
            <a:r>
              <a:rPr lang="en-US" sz="2000" dirty="0" err="1"/>
              <a:t>Dolabella</a:t>
            </a:r>
            <a:r>
              <a:rPr lang="en-US" sz="2000" dirty="0"/>
              <a:t> was fighting your battles in Spain? …Of all the profligate conduct of all the world, I never saw, I never heard of any more shameful than yours. You, who fancied yourself a master of the horse, when you were standing for, or I should rather say begging for, the consulship for the ensuing year, ran in Gallic slippers and a barbarian mantle about the municipal towns and colonies of Gaul, from which we used to demand the consulship when the consulship was stood for and not begged for.</a:t>
            </a:r>
            <a:endParaRPr lang="en-GB" sz="2000" dirty="0"/>
          </a:p>
        </p:txBody>
      </p:sp>
      <p:sp>
        <p:nvSpPr>
          <p:cNvPr id="7" name="TextBox 6">
            <a:extLst>
              <a:ext uri="{FF2B5EF4-FFF2-40B4-BE49-F238E27FC236}">
                <a16:creationId xmlns:a16="http://schemas.microsoft.com/office/drawing/2014/main" id="{657A7126-8E35-4858-9693-3F8DB500E327}"/>
              </a:ext>
            </a:extLst>
          </p:cNvPr>
          <p:cNvSpPr txBox="1"/>
          <p:nvPr/>
        </p:nvSpPr>
        <p:spPr>
          <a:xfrm>
            <a:off x="7021902" y="734859"/>
            <a:ext cx="4669766" cy="1200329"/>
          </a:xfrm>
          <a:prstGeom prst="rect">
            <a:avLst/>
          </a:prstGeom>
          <a:noFill/>
        </p:spPr>
        <p:txBody>
          <a:bodyPr wrap="square" rtlCol="0">
            <a:spAutoFit/>
          </a:bodyPr>
          <a:lstStyle/>
          <a:p>
            <a:r>
              <a:rPr lang="en-GB" dirty="0">
                <a:solidFill>
                  <a:schemeClr val="accent2"/>
                </a:solidFill>
              </a:rPr>
              <a:t>What does this passage tell us about Cicero’s tactics as a speaker? How effectively does he insult his target, Mark Antony?</a:t>
            </a:r>
          </a:p>
          <a:p>
            <a:endParaRPr lang="en-GB" dirty="0"/>
          </a:p>
        </p:txBody>
      </p:sp>
    </p:spTree>
    <p:extLst>
      <p:ext uri="{BB962C8B-B14F-4D97-AF65-F5344CB8AC3E}">
        <p14:creationId xmlns:p14="http://schemas.microsoft.com/office/powerpoint/2010/main" val="175820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BC736F-FD1E-4980-876D-E5C3877393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D98EE46-797C-45B8-8337-491B94E058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8FBAE8-2DD6-45C6-ADE1-B9B93DD27761}"/>
              </a:ext>
            </a:extLst>
          </p:cNvPr>
          <p:cNvSpPr>
            <a:spLocks noGrp="1"/>
          </p:cNvSpPr>
          <p:nvPr>
            <p:ph type="ctrTitle"/>
          </p:nvPr>
        </p:nvSpPr>
        <p:spPr>
          <a:xfrm>
            <a:off x="634501" y="640080"/>
            <a:ext cx="4019429" cy="3339348"/>
          </a:xfrm>
        </p:spPr>
        <p:txBody>
          <a:bodyPr anchor="b">
            <a:normAutofit/>
          </a:bodyPr>
          <a:lstStyle/>
          <a:p>
            <a:r>
              <a:rPr lang="en-GB" sz="4400">
                <a:solidFill>
                  <a:srgbClr val="FFFFFF"/>
                </a:solidFill>
              </a:rPr>
              <a:t>Summer work</a:t>
            </a:r>
          </a:p>
        </p:txBody>
      </p:sp>
      <p:sp>
        <p:nvSpPr>
          <p:cNvPr id="3" name="Subtitle 2">
            <a:extLst>
              <a:ext uri="{FF2B5EF4-FFF2-40B4-BE49-F238E27FC236}">
                <a16:creationId xmlns:a16="http://schemas.microsoft.com/office/drawing/2014/main" id="{F0C917CF-5313-4C20-A166-367CD6442951}"/>
              </a:ext>
            </a:extLst>
          </p:cNvPr>
          <p:cNvSpPr>
            <a:spLocks noGrp="1"/>
          </p:cNvSpPr>
          <p:nvPr>
            <p:ph type="subTitle" idx="1"/>
          </p:nvPr>
        </p:nvSpPr>
        <p:spPr>
          <a:xfrm>
            <a:off x="638921" y="4315017"/>
            <a:ext cx="4015009" cy="1893939"/>
          </a:xfrm>
        </p:spPr>
        <p:txBody>
          <a:bodyPr anchor="t">
            <a:normAutofit/>
          </a:bodyPr>
          <a:lstStyle/>
          <a:p>
            <a:pPr algn="r"/>
            <a:r>
              <a:rPr lang="en-GB" sz="1600">
                <a:solidFill>
                  <a:srgbClr val="FFFFFF"/>
                </a:solidFill>
              </a:rPr>
              <a:t>To be completed ahead of our first lesson after then summer</a:t>
            </a:r>
          </a:p>
        </p:txBody>
      </p:sp>
      <p:cxnSp>
        <p:nvCxnSpPr>
          <p:cNvPr id="12" name="Straight Connector 11">
            <a:extLst>
              <a:ext uri="{FF2B5EF4-FFF2-40B4-BE49-F238E27FC236}">
                <a16:creationId xmlns:a16="http://schemas.microsoft.com/office/drawing/2014/main" id="{4E4CA735-62CB-4665-AA7D-4A259E3F7CE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39130" y="4156010"/>
            <a:ext cx="356616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3915B512-930A-40F0-82A6-4895B71A95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396" y="0"/>
            <a:ext cx="6909991" cy="6858000"/>
          </a:xfrm>
          <a:prstGeom prst="rect">
            <a:avLst/>
          </a:prstGeom>
          <a:blipFill dpi="0" rotWithShape="1">
            <a:blip r:embed="rId2">
              <a:duotone>
                <a:schemeClr val="accent1">
                  <a:shade val="45000"/>
                  <a:satMod val="135000"/>
                </a:schemeClr>
                <a:prstClr val="white"/>
              </a:duotone>
            </a:blip>
            <a:srcRect/>
            <a:tile tx="6350" ty="-101600" sx="70000" sy="7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prstClr val="white"/>
              </a:solidFill>
            </a:endParaRPr>
          </a:p>
        </p:txBody>
      </p:sp>
    </p:spTree>
    <p:extLst>
      <p:ext uri="{BB962C8B-B14F-4D97-AF65-F5344CB8AC3E}">
        <p14:creationId xmlns:p14="http://schemas.microsoft.com/office/powerpoint/2010/main" val="1212044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A786B6DB-748F-4EA8-8C89-03456AE5CD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DF56004-33AA-4D38-8287-A167260060F2}"/>
              </a:ext>
            </a:extLst>
          </p:cNvPr>
          <p:cNvSpPr>
            <a:spLocks noGrp="1"/>
          </p:cNvSpPr>
          <p:nvPr>
            <p:ph type="title"/>
          </p:nvPr>
        </p:nvSpPr>
        <p:spPr>
          <a:xfrm>
            <a:off x="1024129" y="585216"/>
            <a:ext cx="3779085" cy="1499616"/>
          </a:xfrm>
        </p:spPr>
        <p:txBody>
          <a:bodyPr>
            <a:normAutofit/>
          </a:bodyPr>
          <a:lstStyle/>
          <a:p>
            <a:r>
              <a:rPr lang="en-GB" sz="4400">
                <a:solidFill>
                  <a:srgbClr val="FFFFFF"/>
                </a:solidFill>
              </a:rPr>
              <a:t>Vocab, vocab, vocab</a:t>
            </a:r>
          </a:p>
        </p:txBody>
      </p:sp>
      <p:cxnSp>
        <p:nvCxnSpPr>
          <p:cNvPr id="35" name="Straight Connector 34">
            <a:extLst>
              <a:ext uri="{FF2B5EF4-FFF2-40B4-BE49-F238E27FC236}">
                <a16:creationId xmlns:a16="http://schemas.microsoft.com/office/drawing/2014/main" id="{96FDDA62-16B8-4869-83E6-5B74119A40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4073A17-948D-4B3E-A206-E2A89969E53F}"/>
              </a:ext>
            </a:extLst>
          </p:cNvPr>
          <p:cNvSpPr>
            <a:spLocks noGrp="1"/>
          </p:cNvSpPr>
          <p:nvPr>
            <p:ph idx="1"/>
          </p:nvPr>
        </p:nvSpPr>
        <p:spPr>
          <a:xfrm>
            <a:off x="1024129" y="2286000"/>
            <a:ext cx="3791711" cy="3931920"/>
          </a:xfrm>
        </p:spPr>
        <p:txBody>
          <a:bodyPr>
            <a:normAutofit/>
          </a:bodyPr>
          <a:lstStyle/>
          <a:p>
            <a:r>
              <a:rPr lang="en-GB" sz="1800" dirty="0">
                <a:solidFill>
                  <a:srgbClr val="FFFFFF"/>
                </a:solidFill>
              </a:rPr>
              <a:t>Your summer task is to (re)learn your GCSE vocabulary.</a:t>
            </a:r>
          </a:p>
          <a:p>
            <a:r>
              <a:rPr lang="en-GB" sz="1800" dirty="0">
                <a:solidFill>
                  <a:srgbClr val="FFFFFF"/>
                </a:solidFill>
              </a:rPr>
              <a:t>A full list can be found here: </a:t>
            </a:r>
            <a:r>
              <a:rPr lang="en-GB" sz="1800" dirty="0">
                <a:solidFill>
                  <a:schemeClr val="accent2">
                    <a:lumMod val="75000"/>
                  </a:schemeClr>
                </a:solidFill>
                <a:hlinkClick r:id="rId2">
                  <a:extLst>
                    <a:ext uri="{A12FA001-AC4F-418D-AE19-62706E023703}">
                      <ahyp:hlinkClr xmlns:ahyp="http://schemas.microsoft.com/office/drawing/2018/hyperlinkcolor" val="tx"/>
                    </a:ext>
                  </a:extLst>
                </a:hlinkClick>
              </a:rPr>
              <a:t>https://www.ocr.org.uk/Images/221512-gcse-latin-j282-defined-vocabulary-list-and-restricted-vocabulary-list.pdf</a:t>
            </a:r>
            <a:endParaRPr lang="en-GB" sz="1800" dirty="0">
              <a:solidFill>
                <a:schemeClr val="accent2">
                  <a:lumMod val="75000"/>
                </a:schemeClr>
              </a:solidFill>
            </a:endParaRPr>
          </a:p>
          <a:p>
            <a:r>
              <a:rPr lang="en-GB" sz="1800" dirty="0">
                <a:solidFill>
                  <a:srgbClr val="FFFFFF"/>
                </a:solidFill>
              </a:rPr>
              <a:t>You will be tested on these words at the beginning of the year. </a:t>
            </a:r>
          </a:p>
          <a:p>
            <a:r>
              <a:rPr lang="en-GB" sz="1800" dirty="0">
                <a:solidFill>
                  <a:srgbClr val="FFFFFF"/>
                </a:solidFill>
              </a:rPr>
              <a:t>Be active in your learning </a:t>
            </a:r>
          </a:p>
          <a:p>
            <a:pPr lvl="1"/>
            <a:r>
              <a:rPr lang="en-GB" dirty="0">
                <a:solidFill>
                  <a:srgbClr val="FFFFFF"/>
                </a:solidFill>
              </a:rPr>
              <a:t>Create resources for yourself</a:t>
            </a:r>
          </a:p>
          <a:p>
            <a:pPr lvl="1"/>
            <a:r>
              <a:rPr lang="en-GB" dirty="0">
                <a:solidFill>
                  <a:srgbClr val="FFFFFF"/>
                </a:solidFill>
              </a:rPr>
              <a:t>Use regular testing</a:t>
            </a:r>
          </a:p>
        </p:txBody>
      </p:sp>
      <p:pic>
        <p:nvPicPr>
          <p:cNvPr id="4" name="Picture 3">
            <a:extLst>
              <a:ext uri="{FF2B5EF4-FFF2-40B4-BE49-F238E27FC236}">
                <a16:creationId xmlns:a16="http://schemas.microsoft.com/office/drawing/2014/main" id="{1F50251F-6430-4A1B-8E4C-16D044305828}"/>
              </a:ext>
            </a:extLst>
          </p:cNvPr>
          <p:cNvPicPr>
            <a:picLocks noChangeAspect="1"/>
          </p:cNvPicPr>
          <p:nvPr/>
        </p:nvPicPr>
        <p:blipFill>
          <a:blip r:embed="rId3"/>
          <a:stretch>
            <a:fillRect/>
          </a:stretch>
        </p:blipFill>
        <p:spPr>
          <a:xfrm>
            <a:off x="5790280" y="1158890"/>
            <a:ext cx="3313057" cy="1689527"/>
          </a:xfrm>
          <a:prstGeom prst="rect">
            <a:avLst/>
          </a:prstGeom>
        </p:spPr>
      </p:pic>
      <p:sp>
        <p:nvSpPr>
          <p:cNvPr id="37" name="Rectangle 36">
            <a:extLst>
              <a:ext uri="{FF2B5EF4-FFF2-40B4-BE49-F238E27FC236}">
                <a16:creationId xmlns:a16="http://schemas.microsoft.com/office/drawing/2014/main" id="{CF2F396F-4319-4410-AA23-7B799C8832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425070" y="0"/>
            <a:ext cx="2766930" cy="399658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A1914D44-35B2-4E7C-8062-04A7AB0FE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46802" y="332370"/>
            <a:ext cx="2120189" cy="334247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20261A3E-C900-4815-8D5A-070258EC5E6B}"/>
              </a:ext>
            </a:extLst>
          </p:cNvPr>
          <p:cNvPicPr>
            <a:picLocks noChangeAspect="1"/>
          </p:cNvPicPr>
          <p:nvPr/>
        </p:nvPicPr>
        <p:blipFill>
          <a:blip r:embed="rId4"/>
          <a:stretch>
            <a:fillRect/>
          </a:stretch>
        </p:blipFill>
        <p:spPr>
          <a:xfrm>
            <a:off x="9982200" y="1400928"/>
            <a:ext cx="1628775" cy="1218733"/>
          </a:xfrm>
          <a:prstGeom prst="rect">
            <a:avLst/>
          </a:prstGeom>
        </p:spPr>
      </p:pic>
      <p:sp>
        <p:nvSpPr>
          <p:cNvPr id="41" name="Rectangle 40">
            <a:extLst>
              <a:ext uri="{FF2B5EF4-FFF2-40B4-BE49-F238E27FC236}">
                <a16:creationId xmlns:a16="http://schemas.microsoft.com/office/drawing/2014/main" id="{26132D74-70B7-4914-A984-6A7D225664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68549" y="3996580"/>
            <a:ext cx="3956522" cy="28614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732341C7-CBE7-4714-8A47-5CB05BBC7F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0280" y="4319714"/>
            <a:ext cx="3313057" cy="2150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4B3683A3-367C-4683-955A-16428C63F98D}"/>
              </a:ext>
            </a:extLst>
          </p:cNvPr>
          <p:cNvPicPr>
            <a:picLocks noChangeAspect="1"/>
          </p:cNvPicPr>
          <p:nvPr/>
        </p:nvPicPr>
        <p:blipFill>
          <a:blip r:embed="rId5"/>
          <a:stretch>
            <a:fillRect/>
          </a:stretch>
        </p:blipFill>
        <p:spPr>
          <a:xfrm>
            <a:off x="6028538" y="4871544"/>
            <a:ext cx="2824845" cy="1038190"/>
          </a:xfrm>
          <a:prstGeom prst="rect">
            <a:avLst/>
          </a:prstGeom>
        </p:spPr>
      </p:pic>
      <p:pic>
        <p:nvPicPr>
          <p:cNvPr id="5" name="Picture 4">
            <a:extLst>
              <a:ext uri="{FF2B5EF4-FFF2-40B4-BE49-F238E27FC236}">
                <a16:creationId xmlns:a16="http://schemas.microsoft.com/office/drawing/2014/main" id="{BEAC1C7C-89CA-4F33-AAF0-2C1EFEF56620}"/>
              </a:ext>
            </a:extLst>
          </p:cNvPr>
          <p:cNvPicPr>
            <a:picLocks noChangeAspect="1"/>
          </p:cNvPicPr>
          <p:nvPr/>
        </p:nvPicPr>
        <p:blipFill>
          <a:blip r:embed="rId6"/>
          <a:stretch>
            <a:fillRect/>
          </a:stretch>
        </p:blipFill>
        <p:spPr>
          <a:xfrm>
            <a:off x="9746804" y="4782729"/>
            <a:ext cx="2131431" cy="1224960"/>
          </a:xfrm>
          <a:prstGeom prst="rect">
            <a:avLst/>
          </a:prstGeom>
        </p:spPr>
      </p:pic>
    </p:spTree>
    <p:extLst>
      <p:ext uri="{BB962C8B-B14F-4D97-AF65-F5344CB8AC3E}">
        <p14:creationId xmlns:p14="http://schemas.microsoft.com/office/powerpoint/2010/main" val="5078129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194971-2F2D-44B0-8AE6-FF2DCCEE0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5">
            <a:extLst>
              <a:ext uri="{FF2B5EF4-FFF2-40B4-BE49-F238E27FC236}">
                <a16:creationId xmlns:a16="http://schemas.microsoft.com/office/drawing/2014/main" id="{1FF9A61E-EB11-4C46-82E1-3E00A3B4B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5E564EB3-35F2-4EFF-87DC-642DC02052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2AE8E50-35D4-4D5A-A4BB-168CBB027D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2188726"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6">
            <a:extLst>
              <a:ext uri="{FF2B5EF4-FFF2-40B4-BE49-F238E27FC236}">
                <a16:creationId xmlns:a16="http://schemas.microsoft.com/office/drawing/2014/main" id="{C37D1D6D-17D8-4296-B000-665D1892D0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0396" y="1276539"/>
            <a:ext cx="5570417" cy="4304276"/>
          </a:xfrm>
          <a:custGeom>
            <a:avLst/>
            <a:gdLst>
              <a:gd name="connsiteX0" fmla="*/ 4985599 w 5593163"/>
              <a:gd name="connsiteY0" fmla="*/ 636203 h 4305008"/>
              <a:gd name="connsiteX1" fmla="*/ 5528908 w 5593163"/>
              <a:gd name="connsiteY1" fmla="*/ 1181049 h 4305008"/>
              <a:gd name="connsiteX2" fmla="*/ 4985599 w 5593163"/>
              <a:gd name="connsiteY2" fmla="*/ 636203 h 4305008"/>
              <a:gd name="connsiteX3" fmla="*/ 4985599 w 5593163"/>
              <a:gd name="connsiteY3" fmla="*/ 2333028 h 4305008"/>
              <a:gd name="connsiteX4" fmla="*/ 5528908 w 5593163"/>
              <a:gd name="connsiteY4" fmla="*/ 2877874 h 4305008"/>
              <a:gd name="connsiteX5" fmla="*/ 4985599 w 5593163"/>
              <a:gd name="connsiteY5" fmla="*/ 2333028 h 4305008"/>
              <a:gd name="connsiteX6" fmla="*/ 4985597 w 5593163"/>
              <a:gd name="connsiteY6" fmla="*/ 2034258 h 4305008"/>
              <a:gd name="connsiteX7" fmla="*/ 5528906 w 5593163"/>
              <a:gd name="connsiteY7" fmla="*/ 1493690 h 4305008"/>
              <a:gd name="connsiteX8" fmla="*/ 4985597 w 5593163"/>
              <a:gd name="connsiteY8" fmla="*/ 2034258 h 4305008"/>
              <a:gd name="connsiteX9" fmla="*/ 4985597 w 5593163"/>
              <a:gd name="connsiteY9" fmla="*/ 3731083 h 4305008"/>
              <a:gd name="connsiteX10" fmla="*/ 5528906 w 5593163"/>
              <a:gd name="connsiteY10" fmla="*/ 3190516 h 4305008"/>
              <a:gd name="connsiteX11" fmla="*/ 4985597 w 5593163"/>
              <a:gd name="connsiteY11" fmla="*/ 3731083 h 4305008"/>
              <a:gd name="connsiteX12" fmla="*/ 4842232 w 5593163"/>
              <a:gd name="connsiteY12" fmla="*/ 503273 h 4305008"/>
              <a:gd name="connsiteX13" fmla="*/ 4842826 w 5593163"/>
              <a:gd name="connsiteY13" fmla="*/ 491833 h 4305008"/>
              <a:gd name="connsiteX14" fmla="*/ 4843324 w 5593163"/>
              <a:gd name="connsiteY14" fmla="*/ 491866 h 4305008"/>
              <a:gd name="connsiteX15" fmla="*/ 4843350 w 5593163"/>
              <a:gd name="connsiteY15" fmla="*/ 491372 h 4305008"/>
              <a:gd name="connsiteX16" fmla="*/ 4860437 w 5593163"/>
              <a:gd name="connsiteY16" fmla="*/ 492995 h 4305008"/>
              <a:gd name="connsiteX17" fmla="*/ 4955899 w 5593163"/>
              <a:gd name="connsiteY17" fmla="*/ 502060 h 4305008"/>
              <a:gd name="connsiteX18" fmla="*/ 4972112 w 5593163"/>
              <a:gd name="connsiteY18" fmla="*/ 503599 h 4305008"/>
              <a:gd name="connsiteX19" fmla="*/ 4972229 w 5593163"/>
              <a:gd name="connsiteY19" fmla="*/ 504747 h 4305008"/>
              <a:gd name="connsiteX20" fmla="*/ 5583809 w 5593163"/>
              <a:gd name="connsiteY20" fmla="*/ 948988 h 4305008"/>
              <a:gd name="connsiteX21" fmla="*/ 5593163 w 5593163"/>
              <a:gd name="connsiteY21" fmla="*/ 971822 h 4305008"/>
              <a:gd name="connsiteX22" fmla="*/ 5593163 w 5593163"/>
              <a:gd name="connsiteY22" fmla="*/ 1318474 h 4305008"/>
              <a:gd name="connsiteX23" fmla="*/ 5558612 w 5593163"/>
              <a:gd name="connsiteY23" fmla="*/ 1315193 h 4305008"/>
              <a:gd name="connsiteX24" fmla="*/ 5542395 w 5593163"/>
              <a:gd name="connsiteY24" fmla="*/ 1313653 h 4305008"/>
              <a:gd name="connsiteX25" fmla="*/ 5542279 w 5593163"/>
              <a:gd name="connsiteY25" fmla="*/ 1312505 h 4305008"/>
              <a:gd name="connsiteX26" fmla="*/ 4852114 w 5593163"/>
              <a:gd name="connsiteY26" fmla="*/ 619464 h 4305008"/>
              <a:gd name="connsiteX27" fmla="*/ 4851608 w 5593163"/>
              <a:gd name="connsiteY27" fmla="*/ 619401 h 4305008"/>
              <a:gd name="connsiteX28" fmla="*/ 4851070 w 5593163"/>
              <a:gd name="connsiteY28" fmla="*/ 612725 h 4305008"/>
              <a:gd name="connsiteX29" fmla="*/ 4843603 w 5593163"/>
              <a:gd name="connsiteY29" fmla="*/ 520249 h 4305008"/>
              <a:gd name="connsiteX30" fmla="*/ 4842232 w 5593163"/>
              <a:gd name="connsiteY30" fmla="*/ 503273 h 4305008"/>
              <a:gd name="connsiteX31" fmla="*/ 4842232 w 5593163"/>
              <a:gd name="connsiteY31" fmla="*/ 2200098 h 4305008"/>
              <a:gd name="connsiteX32" fmla="*/ 4842826 w 5593163"/>
              <a:gd name="connsiteY32" fmla="*/ 2188658 h 4305008"/>
              <a:gd name="connsiteX33" fmla="*/ 4843324 w 5593163"/>
              <a:gd name="connsiteY33" fmla="*/ 2188691 h 4305008"/>
              <a:gd name="connsiteX34" fmla="*/ 4843350 w 5593163"/>
              <a:gd name="connsiteY34" fmla="*/ 2188197 h 4305008"/>
              <a:gd name="connsiteX35" fmla="*/ 4860437 w 5593163"/>
              <a:gd name="connsiteY35" fmla="*/ 2189820 h 4305008"/>
              <a:gd name="connsiteX36" fmla="*/ 4955899 w 5593163"/>
              <a:gd name="connsiteY36" fmla="*/ 2198885 h 4305008"/>
              <a:gd name="connsiteX37" fmla="*/ 4972112 w 5593163"/>
              <a:gd name="connsiteY37" fmla="*/ 2200424 h 4305008"/>
              <a:gd name="connsiteX38" fmla="*/ 4972229 w 5593163"/>
              <a:gd name="connsiteY38" fmla="*/ 2201572 h 4305008"/>
              <a:gd name="connsiteX39" fmla="*/ 5583809 w 5593163"/>
              <a:gd name="connsiteY39" fmla="*/ 2645813 h 4305008"/>
              <a:gd name="connsiteX40" fmla="*/ 5593163 w 5593163"/>
              <a:gd name="connsiteY40" fmla="*/ 2668647 h 4305008"/>
              <a:gd name="connsiteX41" fmla="*/ 5593163 w 5593163"/>
              <a:gd name="connsiteY41" fmla="*/ 3015299 h 4305008"/>
              <a:gd name="connsiteX42" fmla="*/ 5558612 w 5593163"/>
              <a:gd name="connsiteY42" fmla="*/ 3012018 h 4305008"/>
              <a:gd name="connsiteX43" fmla="*/ 5542395 w 5593163"/>
              <a:gd name="connsiteY43" fmla="*/ 3010478 h 4305008"/>
              <a:gd name="connsiteX44" fmla="*/ 5542279 w 5593163"/>
              <a:gd name="connsiteY44" fmla="*/ 3009330 h 4305008"/>
              <a:gd name="connsiteX45" fmla="*/ 4852114 w 5593163"/>
              <a:gd name="connsiteY45" fmla="*/ 2316289 h 4305008"/>
              <a:gd name="connsiteX46" fmla="*/ 4851608 w 5593163"/>
              <a:gd name="connsiteY46" fmla="*/ 2316226 h 4305008"/>
              <a:gd name="connsiteX47" fmla="*/ 4851070 w 5593163"/>
              <a:gd name="connsiteY47" fmla="*/ 2309550 h 4305008"/>
              <a:gd name="connsiteX48" fmla="*/ 4843603 w 5593163"/>
              <a:gd name="connsiteY48" fmla="*/ 2217074 h 4305008"/>
              <a:gd name="connsiteX49" fmla="*/ 4842232 w 5593163"/>
              <a:gd name="connsiteY49" fmla="*/ 2200098 h 4305008"/>
              <a:gd name="connsiteX50" fmla="*/ 4842232 w 5593163"/>
              <a:gd name="connsiteY50" fmla="*/ 3896923 h 4305008"/>
              <a:gd name="connsiteX51" fmla="*/ 4842826 w 5593163"/>
              <a:gd name="connsiteY51" fmla="*/ 3885483 h 4305008"/>
              <a:gd name="connsiteX52" fmla="*/ 4843324 w 5593163"/>
              <a:gd name="connsiteY52" fmla="*/ 3885516 h 4305008"/>
              <a:gd name="connsiteX53" fmla="*/ 4843350 w 5593163"/>
              <a:gd name="connsiteY53" fmla="*/ 3885022 h 4305008"/>
              <a:gd name="connsiteX54" fmla="*/ 4860437 w 5593163"/>
              <a:gd name="connsiteY54" fmla="*/ 3886645 h 4305008"/>
              <a:gd name="connsiteX55" fmla="*/ 4955899 w 5593163"/>
              <a:gd name="connsiteY55" fmla="*/ 3895710 h 4305008"/>
              <a:gd name="connsiteX56" fmla="*/ 4972112 w 5593163"/>
              <a:gd name="connsiteY56" fmla="*/ 3897249 h 4305008"/>
              <a:gd name="connsiteX57" fmla="*/ 4972229 w 5593163"/>
              <a:gd name="connsiteY57" fmla="*/ 3898397 h 4305008"/>
              <a:gd name="connsiteX58" fmla="*/ 5532481 w 5593163"/>
              <a:gd name="connsiteY58" fmla="*/ 4255797 h 4305008"/>
              <a:gd name="connsiteX59" fmla="*/ 5560926 w 5593163"/>
              <a:gd name="connsiteY59" fmla="*/ 4305008 h 4305008"/>
              <a:gd name="connsiteX60" fmla="*/ 5409877 w 5593163"/>
              <a:gd name="connsiteY60" fmla="*/ 4305008 h 4305008"/>
              <a:gd name="connsiteX61" fmla="*/ 5357754 w 5593163"/>
              <a:gd name="connsiteY61" fmla="*/ 4241205 h 4305008"/>
              <a:gd name="connsiteX62" fmla="*/ 4985599 w 5593163"/>
              <a:gd name="connsiteY62" fmla="*/ 4029853 h 4305008"/>
              <a:gd name="connsiteX63" fmla="*/ 5084780 w 5593163"/>
              <a:gd name="connsiteY63" fmla="*/ 4271827 h 4305008"/>
              <a:gd name="connsiteX64" fmla="*/ 5111462 w 5593163"/>
              <a:gd name="connsiteY64" fmla="*/ 4305008 h 4305008"/>
              <a:gd name="connsiteX65" fmla="*/ 4957353 w 5593163"/>
              <a:gd name="connsiteY65" fmla="*/ 4305008 h 4305008"/>
              <a:gd name="connsiteX66" fmla="*/ 4927231 w 5593163"/>
              <a:gd name="connsiteY66" fmla="*/ 4254710 h 4305008"/>
              <a:gd name="connsiteX67" fmla="*/ 4852114 w 5593163"/>
              <a:gd name="connsiteY67" fmla="*/ 4013114 h 4305008"/>
              <a:gd name="connsiteX68" fmla="*/ 4851608 w 5593163"/>
              <a:gd name="connsiteY68" fmla="*/ 4013051 h 4305008"/>
              <a:gd name="connsiteX69" fmla="*/ 4851070 w 5593163"/>
              <a:gd name="connsiteY69" fmla="*/ 4006375 h 4305008"/>
              <a:gd name="connsiteX70" fmla="*/ 4843603 w 5593163"/>
              <a:gd name="connsiteY70" fmla="*/ 3913899 h 4305008"/>
              <a:gd name="connsiteX71" fmla="*/ 4842232 w 5593163"/>
              <a:gd name="connsiteY71" fmla="*/ 3896923 h 4305008"/>
              <a:gd name="connsiteX72" fmla="*/ 4842230 w 5593163"/>
              <a:gd name="connsiteY72" fmla="*/ 469318 h 4305008"/>
              <a:gd name="connsiteX73" fmla="*/ 4843601 w 5593163"/>
              <a:gd name="connsiteY73" fmla="*/ 452471 h 4305008"/>
              <a:gd name="connsiteX74" fmla="*/ 4851065 w 5593163"/>
              <a:gd name="connsiteY74" fmla="*/ 360740 h 4305008"/>
              <a:gd name="connsiteX75" fmla="*/ 4851605 w 5593163"/>
              <a:gd name="connsiteY75" fmla="*/ 354103 h 4305008"/>
              <a:gd name="connsiteX76" fmla="*/ 4852110 w 5593163"/>
              <a:gd name="connsiteY76" fmla="*/ 354040 h 4305008"/>
              <a:gd name="connsiteX77" fmla="*/ 4936323 w 5593163"/>
              <a:gd name="connsiteY77" fmla="*/ 96778 h 4305008"/>
              <a:gd name="connsiteX78" fmla="*/ 4998957 w 5593163"/>
              <a:gd name="connsiteY78" fmla="*/ 0 h 4305008"/>
              <a:gd name="connsiteX79" fmla="*/ 5167333 w 5593163"/>
              <a:gd name="connsiteY79" fmla="*/ 0 h 4305008"/>
              <a:gd name="connsiteX80" fmla="*/ 5099105 w 5593163"/>
              <a:gd name="connsiteY80" fmla="*/ 76659 h 4305008"/>
              <a:gd name="connsiteX81" fmla="*/ 4985597 w 5593163"/>
              <a:gd name="connsiteY81" fmla="*/ 337433 h 4305008"/>
              <a:gd name="connsiteX82" fmla="*/ 5424571 w 5593163"/>
              <a:gd name="connsiteY82" fmla="*/ 44350 h 4305008"/>
              <a:gd name="connsiteX83" fmla="*/ 5446799 w 5593163"/>
              <a:gd name="connsiteY83" fmla="*/ 0 h 4305008"/>
              <a:gd name="connsiteX84" fmla="*/ 5593163 w 5593163"/>
              <a:gd name="connsiteY84" fmla="*/ 0 h 4305008"/>
              <a:gd name="connsiteX85" fmla="*/ 5593163 w 5593163"/>
              <a:gd name="connsiteY85" fmla="*/ 4197 h 4305008"/>
              <a:gd name="connsiteX86" fmla="*/ 5543598 w 5593163"/>
              <a:gd name="connsiteY86" fmla="*/ 95636 h 4305008"/>
              <a:gd name="connsiteX87" fmla="*/ 4972226 w 5593163"/>
              <a:gd name="connsiteY87" fmla="*/ 467856 h 4305008"/>
              <a:gd name="connsiteX88" fmla="*/ 4972110 w 5593163"/>
              <a:gd name="connsiteY88" fmla="*/ 468995 h 4305008"/>
              <a:gd name="connsiteX89" fmla="*/ 4955893 w 5593163"/>
              <a:gd name="connsiteY89" fmla="*/ 470523 h 4305008"/>
              <a:gd name="connsiteX90" fmla="*/ 4860466 w 5593163"/>
              <a:gd name="connsiteY90" fmla="*/ 479514 h 4305008"/>
              <a:gd name="connsiteX91" fmla="*/ 4843348 w 5593163"/>
              <a:gd name="connsiteY91" fmla="*/ 481127 h 4305008"/>
              <a:gd name="connsiteX92" fmla="*/ 4843322 w 5593163"/>
              <a:gd name="connsiteY92" fmla="*/ 480636 h 4305008"/>
              <a:gd name="connsiteX93" fmla="*/ 4842823 w 5593163"/>
              <a:gd name="connsiteY93" fmla="*/ 480669 h 4305008"/>
              <a:gd name="connsiteX94" fmla="*/ 4842230 w 5593163"/>
              <a:gd name="connsiteY94" fmla="*/ 469318 h 4305008"/>
              <a:gd name="connsiteX95" fmla="*/ 4842230 w 5593163"/>
              <a:gd name="connsiteY95" fmla="*/ 2166144 h 4305008"/>
              <a:gd name="connsiteX96" fmla="*/ 4843601 w 5593163"/>
              <a:gd name="connsiteY96" fmla="*/ 2149296 h 4305008"/>
              <a:gd name="connsiteX97" fmla="*/ 4851065 w 5593163"/>
              <a:gd name="connsiteY97" fmla="*/ 2057565 h 4305008"/>
              <a:gd name="connsiteX98" fmla="*/ 4851605 w 5593163"/>
              <a:gd name="connsiteY98" fmla="*/ 2050928 h 4305008"/>
              <a:gd name="connsiteX99" fmla="*/ 4852110 w 5593163"/>
              <a:gd name="connsiteY99" fmla="*/ 2050865 h 4305008"/>
              <a:gd name="connsiteX100" fmla="*/ 5542276 w 5593163"/>
              <a:gd name="connsiteY100" fmla="*/ 1363267 h 4305008"/>
              <a:gd name="connsiteX101" fmla="*/ 5542393 w 5593163"/>
              <a:gd name="connsiteY101" fmla="*/ 1362128 h 4305008"/>
              <a:gd name="connsiteX102" fmla="*/ 5558606 w 5593163"/>
              <a:gd name="connsiteY102" fmla="*/ 1360601 h 4305008"/>
              <a:gd name="connsiteX103" fmla="*/ 5593163 w 5593163"/>
              <a:gd name="connsiteY103" fmla="*/ 1357345 h 4305008"/>
              <a:gd name="connsiteX104" fmla="*/ 5593163 w 5593163"/>
              <a:gd name="connsiteY104" fmla="*/ 1701268 h 4305008"/>
              <a:gd name="connsiteX105" fmla="*/ 5583807 w 5593163"/>
              <a:gd name="connsiteY105" fmla="*/ 1723929 h 4305008"/>
              <a:gd name="connsiteX106" fmla="*/ 4972226 w 5593163"/>
              <a:gd name="connsiteY106" fmla="*/ 2164681 h 4305008"/>
              <a:gd name="connsiteX107" fmla="*/ 4972110 w 5593163"/>
              <a:gd name="connsiteY107" fmla="*/ 2165820 h 4305008"/>
              <a:gd name="connsiteX108" fmla="*/ 4955893 w 5593163"/>
              <a:gd name="connsiteY108" fmla="*/ 2167348 h 4305008"/>
              <a:gd name="connsiteX109" fmla="*/ 4860466 w 5593163"/>
              <a:gd name="connsiteY109" fmla="*/ 2176339 h 4305008"/>
              <a:gd name="connsiteX110" fmla="*/ 4843348 w 5593163"/>
              <a:gd name="connsiteY110" fmla="*/ 2177952 h 4305008"/>
              <a:gd name="connsiteX111" fmla="*/ 4843322 w 5593163"/>
              <a:gd name="connsiteY111" fmla="*/ 2177461 h 4305008"/>
              <a:gd name="connsiteX112" fmla="*/ 4842823 w 5593163"/>
              <a:gd name="connsiteY112" fmla="*/ 2177494 h 4305008"/>
              <a:gd name="connsiteX113" fmla="*/ 4842230 w 5593163"/>
              <a:gd name="connsiteY113" fmla="*/ 2166144 h 4305008"/>
              <a:gd name="connsiteX114" fmla="*/ 4842230 w 5593163"/>
              <a:gd name="connsiteY114" fmla="*/ 3862969 h 4305008"/>
              <a:gd name="connsiteX115" fmla="*/ 4843601 w 5593163"/>
              <a:gd name="connsiteY115" fmla="*/ 3846121 h 4305008"/>
              <a:gd name="connsiteX116" fmla="*/ 4851065 w 5593163"/>
              <a:gd name="connsiteY116" fmla="*/ 3754390 h 4305008"/>
              <a:gd name="connsiteX117" fmla="*/ 4851605 w 5593163"/>
              <a:gd name="connsiteY117" fmla="*/ 3747753 h 4305008"/>
              <a:gd name="connsiteX118" fmla="*/ 4852110 w 5593163"/>
              <a:gd name="connsiteY118" fmla="*/ 3747690 h 4305008"/>
              <a:gd name="connsiteX119" fmla="*/ 5542276 w 5593163"/>
              <a:gd name="connsiteY119" fmla="*/ 3060092 h 4305008"/>
              <a:gd name="connsiteX120" fmla="*/ 5542393 w 5593163"/>
              <a:gd name="connsiteY120" fmla="*/ 3058953 h 4305008"/>
              <a:gd name="connsiteX121" fmla="*/ 5558606 w 5593163"/>
              <a:gd name="connsiteY121" fmla="*/ 3057426 h 4305008"/>
              <a:gd name="connsiteX122" fmla="*/ 5593163 w 5593163"/>
              <a:gd name="connsiteY122" fmla="*/ 3054170 h 4305008"/>
              <a:gd name="connsiteX123" fmla="*/ 5593163 w 5593163"/>
              <a:gd name="connsiteY123" fmla="*/ 3398093 h 4305008"/>
              <a:gd name="connsiteX124" fmla="*/ 5583807 w 5593163"/>
              <a:gd name="connsiteY124" fmla="*/ 3420754 h 4305008"/>
              <a:gd name="connsiteX125" fmla="*/ 4972226 w 5593163"/>
              <a:gd name="connsiteY125" fmla="*/ 3861506 h 4305008"/>
              <a:gd name="connsiteX126" fmla="*/ 4972110 w 5593163"/>
              <a:gd name="connsiteY126" fmla="*/ 3862645 h 4305008"/>
              <a:gd name="connsiteX127" fmla="*/ 4955893 w 5593163"/>
              <a:gd name="connsiteY127" fmla="*/ 3864173 h 4305008"/>
              <a:gd name="connsiteX128" fmla="*/ 4860466 w 5593163"/>
              <a:gd name="connsiteY128" fmla="*/ 3873164 h 4305008"/>
              <a:gd name="connsiteX129" fmla="*/ 4843348 w 5593163"/>
              <a:gd name="connsiteY129" fmla="*/ 3874777 h 4305008"/>
              <a:gd name="connsiteX130" fmla="*/ 4843322 w 5593163"/>
              <a:gd name="connsiteY130" fmla="*/ 3874286 h 4305008"/>
              <a:gd name="connsiteX131" fmla="*/ 4842823 w 5593163"/>
              <a:gd name="connsiteY131" fmla="*/ 3874319 h 4305008"/>
              <a:gd name="connsiteX132" fmla="*/ 4842230 w 5593163"/>
              <a:gd name="connsiteY132" fmla="*/ 3862969 h 4305008"/>
              <a:gd name="connsiteX133" fmla="*/ 4135041 w 5593163"/>
              <a:gd name="connsiteY133" fmla="*/ 1181049 h 4305008"/>
              <a:gd name="connsiteX134" fmla="*/ 4678350 w 5593163"/>
              <a:gd name="connsiteY134" fmla="*/ 636203 h 4305008"/>
              <a:gd name="connsiteX135" fmla="*/ 4135041 w 5593163"/>
              <a:gd name="connsiteY135" fmla="*/ 1181049 h 4305008"/>
              <a:gd name="connsiteX136" fmla="*/ 4135041 w 5593163"/>
              <a:gd name="connsiteY136" fmla="*/ 1493690 h 4305008"/>
              <a:gd name="connsiteX137" fmla="*/ 4678350 w 5593163"/>
              <a:gd name="connsiteY137" fmla="*/ 2034258 h 4305008"/>
              <a:gd name="connsiteX138" fmla="*/ 4135041 w 5593163"/>
              <a:gd name="connsiteY138" fmla="*/ 1493690 h 4305008"/>
              <a:gd name="connsiteX139" fmla="*/ 4135041 w 5593163"/>
              <a:gd name="connsiteY139" fmla="*/ 2877874 h 4305008"/>
              <a:gd name="connsiteX140" fmla="*/ 4678350 w 5593163"/>
              <a:gd name="connsiteY140" fmla="*/ 2333028 h 4305008"/>
              <a:gd name="connsiteX141" fmla="*/ 4135041 w 5593163"/>
              <a:gd name="connsiteY141" fmla="*/ 2877874 h 4305008"/>
              <a:gd name="connsiteX142" fmla="*/ 4135041 w 5593163"/>
              <a:gd name="connsiteY142" fmla="*/ 3190516 h 4305008"/>
              <a:gd name="connsiteX143" fmla="*/ 4678350 w 5593163"/>
              <a:gd name="connsiteY143" fmla="*/ 3731083 h 4305008"/>
              <a:gd name="connsiteX144" fmla="*/ 4135041 w 5593163"/>
              <a:gd name="connsiteY144" fmla="*/ 3190516 h 4305008"/>
              <a:gd name="connsiteX145" fmla="*/ 4103022 w 5593163"/>
              <a:gd name="connsiteY145" fmla="*/ 4305008 h 4305008"/>
              <a:gd name="connsiteX146" fmla="*/ 4131467 w 5593163"/>
              <a:gd name="connsiteY146" fmla="*/ 4255797 h 4305008"/>
              <a:gd name="connsiteX147" fmla="*/ 4691720 w 5593163"/>
              <a:gd name="connsiteY147" fmla="*/ 3898397 h 4305008"/>
              <a:gd name="connsiteX148" fmla="*/ 4691837 w 5593163"/>
              <a:gd name="connsiteY148" fmla="*/ 3897249 h 4305008"/>
              <a:gd name="connsiteX149" fmla="*/ 4708050 w 5593163"/>
              <a:gd name="connsiteY149" fmla="*/ 3895710 h 4305008"/>
              <a:gd name="connsiteX150" fmla="*/ 4803512 w 5593163"/>
              <a:gd name="connsiteY150" fmla="*/ 3886645 h 4305008"/>
              <a:gd name="connsiteX151" fmla="*/ 4820599 w 5593163"/>
              <a:gd name="connsiteY151" fmla="*/ 3885022 h 4305008"/>
              <a:gd name="connsiteX152" fmla="*/ 4820625 w 5593163"/>
              <a:gd name="connsiteY152" fmla="*/ 3885516 h 4305008"/>
              <a:gd name="connsiteX153" fmla="*/ 4821123 w 5593163"/>
              <a:gd name="connsiteY153" fmla="*/ 3885483 h 4305008"/>
              <a:gd name="connsiteX154" fmla="*/ 4821717 w 5593163"/>
              <a:gd name="connsiteY154" fmla="*/ 3896923 h 4305008"/>
              <a:gd name="connsiteX155" fmla="*/ 4820346 w 5593163"/>
              <a:gd name="connsiteY155" fmla="*/ 3913899 h 4305008"/>
              <a:gd name="connsiteX156" fmla="*/ 4812879 w 5593163"/>
              <a:gd name="connsiteY156" fmla="*/ 4006375 h 4305008"/>
              <a:gd name="connsiteX157" fmla="*/ 4812341 w 5593163"/>
              <a:gd name="connsiteY157" fmla="*/ 4013051 h 4305008"/>
              <a:gd name="connsiteX158" fmla="*/ 4811835 w 5593163"/>
              <a:gd name="connsiteY158" fmla="*/ 4013114 h 4305008"/>
              <a:gd name="connsiteX159" fmla="*/ 4736718 w 5593163"/>
              <a:gd name="connsiteY159" fmla="*/ 4254710 h 4305008"/>
              <a:gd name="connsiteX160" fmla="*/ 4706597 w 5593163"/>
              <a:gd name="connsiteY160" fmla="*/ 4305008 h 4305008"/>
              <a:gd name="connsiteX161" fmla="*/ 4552487 w 5593163"/>
              <a:gd name="connsiteY161" fmla="*/ 4305008 h 4305008"/>
              <a:gd name="connsiteX162" fmla="*/ 4579169 w 5593163"/>
              <a:gd name="connsiteY162" fmla="*/ 4271827 h 4305008"/>
              <a:gd name="connsiteX163" fmla="*/ 4678350 w 5593163"/>
              <a:gd name="connsiteY163" fmla="*/ 4029853 h 4305008"/>
              <a:gd name="connsiteX164" fmla="*/ 4306196 w 5593163"/>
              <a:gd name="connsiteY164" fmla="*/ 4241205 h 4305008"/>
              <a:gd name="connsiteX165" fmla="*/ 4254073 w 5593163"/>
              <a:gd name="connsiteY165" fmla="*/ 4305008 h 4305008"/>
              <a:gd name="connsiteX166" fmla="*/ 4068511 w 5593163"/>
              <a:gd name="connsiteY166" fmla="*/ 0 h 4305008"/>
              <a:gd name="connsiteX167" fmla="*/ 4217148 w 5593163"/>
              <a:gd name="connsiteY167" fmla="*/ 0 h 4305008"/>
              <a:gd name="connsiteX168" fmla="*/ 4239376 w 5593163"/>
              <a:gd name="connsiteY168" fmla="*/ 44350 h 4305008"/>
              <a:gd name="connsiteX169" fmla="*/ 4678350 w 5593163"/>
              <a:gd name="connsiteY169" fmla="*/ 337433 h 4305008"/>
              <a:gd name="connsiteX170" fmla="*/ 4564842 w 5593163"/>
              <a:gd name="connsiteY170" fmla="*/ 76659 h 4305008"/>
              <a:gd name="connsiteX171" fmla="*/ 4496615 w 5593163"/>
              <a:gd name="connsiteY171" fmla="*/ 0 h 4305008"/>
              <a:gd name="connsiteX172" fmla="*/ 4664989 w 5593163"/>
              <a:gd name="connsiteY172" fmla="*/ 0 h 4305008"/>
              <a:gd name="connsiteX173" fmla="*/ 4727623 w 5593163"/>
              <a:gd name="connsiteY173" fmla="*/ 96778 h 4305008"/>
              <a:gd name="connsiteX174" fmla="*/ 4811836 w 5593163"/>
              <a:gd name="connsiteY174" fmla="*/ 354040 h 4305008"/>
              <a:gd name="connsiteX175" fmla="*/ 4812342 w 5593163"/>
              <a:gd name="connsiteY175" fmla="*/ 354103 h 4305008"/>
              <a:gd name="connsiteX176" fmla="*/ 4812882 w 5593163"/>
              <a:gd name="connsiteY176" fmla="*/ 360740 h 4305008"/>
              <a:gd name="connsiteX177" fmla="*/ 4820346 w 5593163"/>
              <a:gd name="connsiteY177" fmla="*/ 452471 h 4305008"/>
              <a:gd name="connsiteX178" fmla="*/ 4821717 w 5593163"/>
              <a:gd name="connsiteY178" fmla="*/ 469318 h 4305008"/>
              <a:gd name="connsiteX179" fmla="*/ 4821124 w 5593163"/>
              <a:gd name="connsiteY179" fmla="*/ 480669 h 4305008"/>
              <a:gd name="connsiteX180" fmla="*/ 4820625 w 5593163"/>
              <a:gd name="connsiteY180" fmla="*/ 480636 h 4305008"/>
              <a:gd name="connsiteX181" fmla="*/ 4820599 w 5593163"/>
              <a:gd name="connsiteY181" fmla="*/ 481127 h 4305008"/>
              <a:gd name="connsiteX182" fmla="*/ 4803481 w 5593163"/>
              <a:gd name="connsiteY182" fmla="*/ 479514 h 4305008"/>
              <a:gd name="connsiteX183" fmla="*/ 4708054 w 5593163"/>
              <a:gd name="connsiteY183" fmla="*/ 470523 h 4305008"/>
              <a:gd name="connsiteX184" fmla="*/ 4691837 w 5593163"/>
              <a:gd name="connsiteY184" fmla="*/ 468995 h 4305008"/>
              <a:gd name="connsiteX185" fmla="*/ 4691721 w 5593163"/>
              <a:gd name="connsiteY185" fmla="*/ 467856 h 4305008"/>
              <a:gd name="connsiteX186" fmla="*/ 4120350 w 5593163"/>
              <a:gd name="connsiteY186" fmla="*/ 95636 h 4305008"/>
              <a:gd name="connsiteX187" fmla="*/ 3991674 w 5593163"/>
              <a:gd name="connsiteY187" fmla="*/ 1313979 h 4305008"/>
              <a:gd name="connsiteX188" fmla="*/ 3993045 w 5593163"/>
              <a:gd name="connsiteY188" fmla="*/ 1296998 h 4305008"/>
              <a:gd name="connsiteX189" fmla="*/ 4000509 w 5593163"/>
              <a:gd name="connsiteY189" fmla="*/ 1204541 h 4305008"/>
              <a:gd name="connsiteX190" fmla="*/ 4001049 w 5593163"/>
              <a:gd name="connsiteY190" fmla="*/ 1197851 h 4305008"/>
              <a:gd name="connsiteX191" fmla="*/ 4001555 w 5593163"/>
              <a:gd name="connsiteY191" fmla="*/ 1197788 h 4305008"/>
              <a:gd name="connsiteX192" fmla="*/ 4691720 w 5593163"/>
              <a:gd name="connsiteY192" fmla="*/ 504747 h 4305008"/>
              <a:gd name="connsiteX193" fmla="*/ 4691837 w 5593163"/>
              <a:gd name="connsiteY193" fmla="*/ 503599 h 4305008"/>
              <a:gd name="connsiteX194" fmla="*/ 4708050 w 5593163"/>
              <a:gd name="connsiteY194" fmla="*/ 502060 h 4305008"/>
              <a:gd name="connsiteX195" fmla="*/ 4803512 w 5593163"/>
              <a:gd name="connsiteY195" fmla="*/ 492995 h 4305008"/>
              <a:gd name="connsiteX196" fmla="*/ 4820599 w 5593163"/>
              <a:gd name="connsiteY196" fmla="*/ 491372 h 4305008"/>
              <a:gd name="connsiteX197" fmla="*/ 4820625 w 5593163"/>
              <a:gd name="connsiteY197" fmla="*/ 491866 h 4305008"/>
              <a:gd name="connsiteX198" fmla="*/ 4821123 w 5593163"/>
              <a:gd name="connsiteY198" fmla="*/ 491833 h 4305008"/>
              <a:gd name="connsiteX199" fmla="*/ 4821717 w 5593163"/>
              <a:gd name="connsiteY199" fmla="*/ 503273 h 4305008"/>
              <a:gd name="connsiteX200" fmla="*/ 4820346 w 5593163"/>
              <a:gd name="connsiteY200" fmla="*/ 520249 h 4305008"/>
              <a:gd name="connsiteX201" fmla="*/ 4812879 w 5593163"/>
              <a:gd name="connsiteY201" fmla="*/ 612725 h 4305008"/>
              <a:gd name="connsiteX202" fmla="*/ 4812341 w 5593163"/>
              <a:gd name="connsiteY202" fmla="*/ 619401 h 4305008"/>
              <a:gd name="connsiteX203" fmla="*/ 4811835 w 5593163"/>
              <a:gd name="connsiteY203" fmla="*/ 619464 h 4305008"/>
              <a:gd name="connsiteX204" fmla="*/ 4121670 w 5593163"/>
              <a:gd name="connsiteY204" fmla="*/ 1312505 h 4305008"/>
              <a:gd name="connsiteX205" fmla="*/ 4121554 w 5593163"/>
              <a:gd name="connsiteY205" fmla="*/ 1313653 h 4305008"/>
              <a:gd name="connsiteX206" fmla="*/ 4105337 w 5593163"/>
              <a:gd name="connsiteY206" fmla="*/ 1315193 h 4305008"/>
              <a:gd name="connsiteX207" fmla="*/ 4009911 w 5593163"/>
              <a:gd name="connsiteY207" fmla="*/ 1324255 h 4305008"/>
              <a:gd name="connsiteX208" fmla="*/ 3992792 w 5593163"/>
              <a:gd name="connsiteY208" fmla="*/ 1325881 h 4305008"/>
              <a:gd name="connsiteX209" fmla="*/ 3992766 w 5593163"/>
              <a:gd name="connsiteY209" fmla="*/ 1325386 h 4305008"/>
              <a:gd name="connsiteX210" fmla="*/ 3992267 w 5593163"/>
              <a:gd name="connsiteY210" fmla="*/ 1325419 h 4305008"/>
              <a:gd name="connsiteX211" fmla="*/ 3991674 w 5593163"/>
              <a:gd name="connsiteY211" fmla="*/ 1313979 h 4305008"/>
              <a:gd name="connsiteX212" fmla="*/ 3991674 w 5593163"/>
              <a:gd name="connsiteY212" fmla="*/ 1361805 h 4305008"/>
              <a:gd name="connsiteX213" fmla="*/ 3992268 w 5593163"/>
              <a:gd name="connsiteY213" fmla="*/ 1350455 h 4305008"/>
              <a:gd name="connsiteX214" fmla="*/ 3992766 w 5593163"/>
              <a:gd name="connsiteY214" fmla="*/ 1350487 h 4305008"/>
              <a:gd name="connsiteX215" fmla="*/ 3992792 w 5593163"/>
              <a:gd name="connsiteY215" fmla="*/ 1349997 h 4305008"/>
              <a:gd name="connsiteX216" fmla="*/ 4009880 w 5593163"/>
              <a:gd name="connsiteY216" fmla="*/ 1351607 h 4305008"/>
              <a:gd name="connsiteX217" fmla="*/ 4105341 w 5593163"/>
              <a:gd name="connsiteY217" fmla="*/ 1360601 h 4305008"/>
              <a:gd name="connsiteX218" fmla="*/ 4121554 w 5593163"/>
              <a:gd name="connsiteY218" fmla="*/ 1362128 h 4305008"/>
              <a:gd name="connsiteX219" fmla="*/ 4121671 w 5593163"/>
              <a:gd name="connsiteY219" fmla="*/ 1363267 h 4305008"/>
              <a:gd name="connsiteX220" fmla="*/ 4811836 w 5593163"/>
              <a:gd name="connsiteY220" fmla="*/ 2050865 h 4305008"/>
              <a:gd name="connsiteX221" fmla="*/ 4812342 w 5593163"/>
              <a:gd name="connsiteY221" fmla="*/ 2050928 h 4305008"/>
              <a:gd name="connsiteX222" fmla="*/ 4812882 w 5593163"/>
              <a:gd name="connsiteY222" fmla="*/ 2057565 h 4305008"/>
              <a:gd name="connsiteX223" fmla="*/ 4820346 w 5593163"/>
              <a:gd name="connsiteY223" fmla="*/ 2149296 h 4305008"/>
              <a:gd name="connsiteX224" fmla="*/ 4821717 w 5593163"/>
              <a:gd name="connsiteY224" fmla="*/ 2166144 h 4305008"/>
              <a:gd name="connsiteX225" fmla="*/ 4821124 w 5593163"/>
              <a:gd name="connsiteY225" fmla="*/ 2177494 h 4305008"/>
              <a:gd name="connsiteX226" fmla="*/ 4820625 w 5593163"/>
              <a:gd name="connsiteY226" fmla="*/ 2177461 h 4305008"/>
              <a:gd name="connsiteX227" fmla="*/ 4820599 w 5593163"/>
              <a:gd name="connsiteY227" fmla="*/ 2177952 h 4305008"/>
              <a:gd name="connsiteX228" fmla="*/ 4803481 w 5593163"/>
              <a:gd name="connsiteY228" fmla="*/ 2176339 h 4305008"/>
              <a:gd name="connsiteX229" fmla="*/ 4708054 w 5593163"/>
              <a:gd name="connsiteY229" fmla="*/ 2167348 h 4305008"/>
              <a:gd name="connsiteX230" fmla="*/ 4691837 w 5593163"/>
              <a:gd name="connsiteY230" fmla="*/ 2165820 h 4305008"/>
              <a:gd name="connsiteX231" fmla="*/ 4691721 w 5593163"/>
              <a:gd name="connsiteY231" fmla="*/ 2164681 h 4305008"/>
              <a:gd name="connsiteX232" fmla="*/ 4001556 w 5593163"/>
              <a:gd name="connsiteY232" fmla="*/ 1477083 h 4305008"/>
              <a:gd name="connsiteX233" fmla="*/ 4001050 w 5593163"/>
              <a:gd name="connsiteY233" fmla="*/ 1477021 h 4305008"/>
              <a:gd name="connsiteX234" fmla="*/ 4000512 w 5593163"/>
              <a:gd name="connsiteY234" fmla="*/ 1470397 h 4305008"/>
              <a:gd name="connsiteX235" fmla="*/ 3993045 w 5593163"/>
              <a:gd name="connsiteY235" fmla="*/ 1378647 h 4305008"/>
              <a:gd name="connsiteX236" fmla="*/ 3991674 w 5593163"/>
              <a:gd name="connsiteY236" fmla="*/ 1361805 h 4305008"/>
              <a:gd name="connsiteX237" fmla="*/ 3991674 w 5593163"/>
              <a:gd name="connsiteY237" fmla="*/ 3010804 h 4305008"/>
              <a:gd name="connsiteX238" fmla="*/ 3993045 w 5593163"/>
              <a:gd name="connsiteY238" fmla="*/ 2993823 h 4305008"/>
              <a:gd name="connsiteX239" fmla="*/ 4000509 w 5593163"/>
              <a:gd name="connsiteY239" fmla="*/ 2901366 h 4305008"/>
              <a:gd name="connsiteX240" fmla="*/ 4001049 w 5593163"/>
              <a:gd name="connsiteY240" fmla="*/ 2894676 h 4305008"/>
              <a:gd name="connsiteX241" fmla="*/ 4001555 w 5593163"/>
              <a:gd name="connsiteY241" fmla="*/ 2894613 h 4305008"/>
              <a:gd name="connsiteX242" fmla="*/ 4691720 w 5593163"/>
              <a:gd name="connsiteY242" fmla="*/ 2201572 h 4305008"/>
              <a:gd name="connsiteX243" fmla="*/ 4691837 w 5593163"/>
              <a:gd name="connsiteY243" fmla="*/ 2200424 h 4305008"/>
              <a:gd name="connsiteX244" fmla="*/ 4708050 w 5593163"/>
              <a:gd name="connsiteY244" fmla="*/ 2198885 h 4305008"/>
              <a:gd name="connsiteX245" fmla="*/ 4803512 w 5593163"/>
              <a:gd name="connsiteY245" fmla="*/ 2189820 h 4305008"/>
              <a:gd name="connsiteX246" fmla="*/ 4820599 w 5593163"/>
              <a:gd name="connsiteY246" fmla="*/ 2188197 h 4305008"/>
              <a:gd name="connsiteX247" fmla="*/ 4820625 w 5593163"/>
              <a:gd name="connsiteY247" fmla="*/ 2188691 h 4305008"/>
              <a:gd name="connsiteX248" fmla="*/ 4821123 w 5593163"/>
              <a:gd name="connsiteY248" fmla="*/ 2188658 h 4305008"/>
              <a:gd name="connsiteX249" fmla="*/ 4821717 w 5593163"/>
              <a:gd name="connsiteY249" fmla="*/ 2200098 h 4305008"/>
              <a:gd name="connsiteX250" fmla="*/ 4820346 w 5593163"/>
              <a:gd name="connsiteY250" fmla="*/ 2217074 h 4305008"/>
              <a:gd name="connsiteX251" fmla="*/ 4812879 w 5593163"/>
              <a:gd name="connsiteY251" fmla="*/ 2309550 h 4305008"/>
              <a:gd name="connsiteX252" fmla="*/ 4812341 w 5593163"/>
              <a:gd name="connsiteY252" fmla="*/ 2316226 h 4305008"/>
              <a:gd name="connsiteX253" fmla="*/ 4811835 w 5593163"/>
              <a:gd name="connsiteY253" fmla="*/ 2316289 h 4305008"/>
              <a:gd name="connsiteX254" fmla="*/ 4121670 w 5593163"/>
              <a:gd name="connsiteY254" fmla="*/ 3009330 h 4305008"/>
              <a:gd name="connsiteX255" fmla="*/ 4121554 w 5593163"/>
              <a:gd name="connsiteY255" fmla="*/ 3010478 h 4305008"/>
              <a:gd name="connsiteX256" fmla="*/ 4105337 w 5593163"/>
              <a:gd name="connsiteY256" fmla="*/ 3012018 h 4305008"/>
              <a:gd name="connsiteX257" fmla="*/ 4009911 w 5593163"/>
              <a:gd name="connsiteY257" fmla="*/ 3021080 h 4305008"/>
              <a:gd name="connsiteX258" fmla="*/ 3992792 w 5593163"/>
              <a:gd name="connsiteY258" fmla="*/ 3022706 h 4305008"/>
              <a:gd name="connsiteX259" fmla="*/ 3992766 w 5593163"/>
              <a:gd name="connsiteY259" fmla="*/ 3022211 h 4305008"/>
              <a:gd name="connsiteX260" fmla="*/ 3992267 w 5593163"/>
              <a:gd name="connsiteY260" fmla="*/ 3022244 h 4305008"/>
              <a:gd name="connsiteX261" fmla="*/ 3991674 w 5593163"/>
              <a:gd name="connsiteY261" fmla="*/ 3010804 h 4305008"/>
              <a:gd name="connsiteX262" fmla="*/ 3991674 w 5593163"/>
              <a:gd name="connsiteY262" fmla="*/ 3058630 h 4305008"/>
              <a:gd name="connsiteX263" fmla="*/ 3992268 w 5593163"/>
              <a:gd name="connsiteY263" fmla="*/ 3047280 h 4305008"/>
              <a:gd name="connsiteX264" fmla="*/ 3992766 w 5593163"/>
              <a:gd name="connsiteY264" fmla="*/ 3047312 h 4305008"/>
              <a:gd name="connsiteX265" fmla="*/ 3992792 w 5593163"/>
              <a:gd name="connsiteY265" fmla="*/ 3046822 h 4305008"/>
              <a:gd name="connsiteX266" fmla="*/ 4009880 w 5593163"/>
              <a:gd name="connsiteY266" fmla="*/ 3048432 h 4305008"/>
              <a:gd name="connsiteX267" fmla="*/ 4105341 w 5593163"/>
              <a:gd name="connsiteY267" fmla="*/ 3057426 h 4305008"/>
              <a:gd name="connsiteX268" fmla="*/ 4121554 w 5593163"/>
              <a:gd name="connsiteY268" fmla="*/ 3058953 h 4305008"/>
              <a:gd name="connsiteX269" fmla="*/ 4121671 w 5593163"/>
              <a:gd name="connsiteY269" fmla="*/ 3060092 h 4305008"/>
              <a:gd name="connsiteX270" fmla="*/ 4811836 w 5593163"/>
              <a:gd name="connsiteY270" fmla="*/ 3747690 h 4305008"/>
              <a:gd name="connsiteX271" fmla="*/ 4812342 w 5593163"/>
              <a:gd name="connsiteY271" fmla="*/ 3747753 h 4305008"/>
              <a:gd name="connsiteX272" fmla="*/ 4812882 w 5593163"/>
              <a:gd name="connsiteY272" fmla="*/ 3754390 h 4305008"/>
              <a:gd name="connsiteX273" fmla="*/ 4820346 w 5593163"/>
              <a:gd name="connsiteY273" fmla="*/ 3846121 h 4305008"/>
              <a:gd name="connsiteX274" fmla="*/ 4821717 w 5593163"/>
              <a:gd name="connsiteY274" fmla="*/ 3862969 h 4305008"/>
              <a:gd name="connsiteX275" fmla="*/ 4821124 w 5593163"/>
              <a:gd name="connsiteY275" fmla="*/ 3874319 h 4305008"/>
              <a:gd name="connsiteX276" fmla="*/ 4820625 w 5593163"/>
              <a:gd name="connsiteY276" fmla="*/ 3874286 h 4305008"/>
              <a:gd name="connsiteX277" fmla="*/ 4820599 w 5593163"/>
              <a:gd name="connsiteY277" fmla="*/ 3874777 h 4305008"/>
              <a:gd name="connsiteX278" fmla="*/ 4803481 w 5593163"/>
              <a:gd name="connsiteY278" fmla="*/ 3873164 h 4305008"/>
              <a:gd name="connsiteX279" fmla="*/ 4708054 w 5593163"/>
              <a:gd name="connsiteY279" fmla="*/ 3864173 h 4305008"/>
              <a:gd name="connsiteX280" fmla="*/ 4691837 w 5593163"/>
              <a:gd name="connsiteY280" fmla="*/ 3862645 h 4305008"/>
              <a:gd name="connsiteX281" fmla="*/ 4691721 w 5593163"/>
              <a:gd name="connsiteY281" fmla="*/ 3861506 h 4305008"/>
              <a:gd name="connsiteX282" fmla="*/ 4001556 w 5593163"/>
              <a:gd name="connsiteY282" fmla="*/ 3173908 h 4305008"/>
              <a:gd name="connsiteX283" fmla="*/ 4001050 w 5593163"/>
              <a:gd name="connsiteY283" fmla="*/ 3173846 h 4305008"/>
              <a:gd name="connsiteX284" fmla="*/ 4000512 w 5593163"/>
              <a:gd name="connsiteY284" fmla="*/ 3167222 h 4305008"/>
              <a:gd name="connsiteX285" fmla="*/ 3993045 w 5593163"/>
              <a:gd name="connsiteY285" fmla="*/ 3075472 h 4305008"/>
              <a:gd name="connsiteX286" fmla="*/ 3991674 w 5593163"/>
              <a:gd name="connsiteY286" fmla="*/ 3058630 h 4305008"/>
              <a:gd name="connsiteX287" fmla="*/ 3293448 w 5593163"/>
              <a:gd name="connsiteY287" fmla="*/ 636203 h 4305008"/>
              <a:gd name="connsiteX288" fmla="*/ 3836757 w 5593163"/>
              <a:gd name="connsiteY288" fmla="*/ 1181049 h 4305008"/>
              <a:gd name="connsiteX289" fmla="*/ 3293448 w 5593163"/>
              <a:gd name="connsiteY289" fmla="*/ 636203 h 4305008"/>
              <a:gd name="connsiteX290" fmla="*/ 3293448 w 5593163"/>
              <a:gd name="connsiteY290" fmla="*/ 2333028 h 4305008"/>
              <a:gd name="connsiteX291" fmla="*/ 3836757 w 5593163"/>
              <a:gd name="connsiteY291" fmla="*/ 2877874 h 4305008"/>
              <a:gd name="connsiteX292" fmla="*/ 3293448 w 5593163"/>
              <a:gd name="connsiteY292" fmla="*/ 2333028 h 4305008"/>
              <a:gd name="connsiteX293" fmla="*/ 3293446 w 5593163"/>
              <a:gd name="connsiteY293" fmla="*/ 2034258 h 4305008"/>
              <a:gd name="connsiteX294" fmla="*/ 3836755 w 5593163"/>
              <a:gd name="connsiteY294" fmla="*/ 1493690 h 4305008"/>
              <a:gd name="connsiteX295" fmla="*/ 3293446 w 5593163"/>
              <a:gd name="connsiteY295" fmla="*/ 2034258 h 4305008"/>
              <a:gd name="connsiteX296" fmla="*/ 3293446 w 5593163"/>
              <a:gd name="connsiteY296" fmla="*/ 3731083 h 4305008"/>
              <a:gd name="connsiteX297" fmla="*/ 3836755 w 5593163"/>
              <a:gd name="connsiteY297" fmla="*/ 3190516 h 4305008"/>
              <a:gd name="connsiteX298" fmla="*/ 3293446 w 5593163"/>
              <a:gd name="connsiteY298" fmla="*/ 3731083 h 4305008"/>
              <a:gd name="connsiteX299" fmla="*/ 3150081 w 5593163"/>
              <a:gd name="connsiteY299" fmla="*/ 503273 h 4305008"/>
              <a:gd name="connsiteX300" fmla="*/ 3150675 w 5593163"/>
              <a:gd name="connsiteY300" fmla="*/ 491833 h 4305008"/>
              <a:gd name="connsiteX301" fmla="*/ 3151173 w 5593163"/>
              <a:gd name="connsiteY301" fmla="*/ 491866 h 4305008"/>
              <a:gd name="connsiteX302" fmla="*/ 3151199 w 5593163"/>
              <a:gd name="connsiteY302" fmla="*/ 491372 h 4305008"/>
              <a:gd name="connsiteX303" fmla="*/ 3168287 w 5593163"/>
              <a:gd name="connsiteY303" fmla="*/ 492995 h 4305008"/>
              <a:gd name="connsiteX304" fmla="*/ 3263748 w 5593163"/>
              <a:gd name="connsiteY304" fmla="*/ 502060 h 4305008"/>
              <a:gd name="connsiteX305" fmla="*/ 3279961 w 5593163"/>
              <a:gd name="connsiteY305" fmla="*/ 503599 h 4305008"/>
              <a:gd name="connsiteX306" fmla="*/ 3280078 w 5593163"/>
              <a:gd name="connsiteY306" fmla="*/ 504747 h 4305008"/>
              <a:gd name="connsiteX307" fmla="*/ 3970244 w 5593163"/>
              <a:gd name="connsiteY307" fmla="*/ 1197788 h 4305008"/>
              <a:gd name="connsiteX308" fmla="*/ 3970749 w 5593163"/>
              <a:gd name="connsiteY308" fmla="*/ 1197851 h 4305008"/>
              <a:gd name="connsiteX309" fmla="*/ 3971290 w 5593163"/>
              <a:gd name="connsiteY309" fmla="*/ 1204541 h 4305008"/>
              <a:gd name="connsiteX310" fmla="*/ 3978754 w 5593163"/>
              <a:gd name="connsiteY310" fmla="*/ 1296998 h 4305008"/>
              <a:gd name="connsiteX311" fmla="*/ 3980124 w 5593163"/>
              <a:gd name="connsiteY311" fmla="*/ 1313979 h 4305008"/>
              <a:gd name="connsiteX312" fmla="*/ 3979531 w 5593163"/>
              <a:gd name="connsiteY312" fmla="*/ 1325419 h 4305008"/>
              <a:gd name="connsiteX313" fmla="*/ 3979032 w 5593163"/>
              <a:gd name="connsiteY313" fmla="*/ 1325386 h 4305008"/>
              <a:gd name="connsiteX314" fmla="*/ 3979006 w 5593163"/>
              <a:gd name="connsiteY314" fmla="*/ 1325881 h 4305008"/>
              <a:gd name="connsiteX315" fmla="*/ 3961888 w 5593163"/>
              <a:gd name="connsiteY315" fmla="*/ 1324255 h 4305008"/>
              <a:gd name="connsiteX316" fmla="*/ 3866461 w 5593163"/>
              <a:gd name="connsiteY316" fmla="*/ 1315193 h 4305008"/>
              <a:gd name="connsiteX317" fmla="*/ 3850245 w 5593163"/>
              <a:gd name="connsiteY317" fmla="*/ 1313653 h 4305008"/>
              <a:gd name="connsiteX318" fmla="*/ 3850129 w 5593163"/>
              <a:gd name="connsiteY318" fmla="*/ 1312505 h 4305008"/>
              <a:gd name="connsiteX319" fmla="*/ 3159963 w 5593163"/>
              <a:gd name="connsiteY319" fmla="*/ 619464 h 4305008"/>
              <a:gd name="connsiteX320" fmla="*/ 3159457 w 5593163"/>
              <a:gd name="connsiteY320" fmla="*/ 619401 h 4305008"/>
              <a:gd name="connsiteX321" fmla="*/ 3158919 w 5593163"/>
              <a:gd name="connsiteY321" fmla="*/ 612725 h 4305008"/>
              <a:gd name="connsiteX322" fmla="*/ 3151452 w 5593163"/>
              <a:gd name="connsiteY322" fmla="*/ 520249 h 4305008"/>
              <a:gd name="connsiteX323" fmla="*/ 3150081 w 5593163"/>
              <a:gd name="connsiteY323" fmla="*/ 503273 h 4305008"/>
              <a:gd name="connsiteX324" fmla="*/ 3150081 w 5593163"/>
              <a:gd name="connsiteY324" fmla="*/ 2200098 h 4305008"/>
              <a:gd name="connsiteX325" fmla="*/ 3150675 w 5593163"/>
              <a:gd name="connsiteY325" fmla="*/ 2188658 h 4305008"/>
              <a:gd name="connsiteX326" fmla="*/ 3151173 w 5593163"/>
              <a:gd name="connsiteY326" fmla="*/ 2188691 h 4305008"/>
              <a:gd name="connsiteX327" fmla="*/ 3151199 w 5593163"/>
              <a:gd name="connsiteY327" fmla="*/ 2188197 h 4305008"/>
              <a:gd name="connsiteX328" fmla="*/ 3168287 w 5593163"/>
              <a:gd name="connsiteY328" fmla="*/ 2189820 h 4305008"/>
              <a:gd name="connsiteX329" fmla="*/ 3263748 w 5593163"/>
              <a:gd name="connsiteY329" fmla="*/ 2198885 h 4305008"/>
              <a:gd name="connsiteX330" fmla="*/ 3279961 w 5593163"/>
              <a:gd name="connsiteY330" fmla="*/ 2200424 h 4305008"/>
              <a:gd name="connsiteX331" fmla="*/ 3280078 w 5593163"/>
              <a:gd name="connsiteY331" fmla="*/ 2201572 h 4305008"/>
              <a:gd name="connsiteX332" fmla="*/ 3970244 w 5593163"/>
              <a:gd name="connsiteY332" fmla="*/ 2894613 h 4305008"/>
              <a:gd name="connsiteX333" fmla="*/ 3970749 w 5593163"/>
              <a:gd name="connsiteY333" fmla="*/ 2894676 h 4305008"/>
              <a:gd name="connsiteX334" fmla="*/ 3971290 w 5593163"/>
              <a:gd name="connsiteY334" fmla="*/ 2901366 h 4305008"/>
              <a:gd name="connsiteX335" fmla="*/ 3978754 w 5593163"/>
              <a:gd name="connsiteY335" fmla="*/ 2993823 h 4305008"/>
              <a:gd name="connsiteX336" fmla="*/ 3980124 w 5593163"/>
              <a:gd name="connsiteY336" fmla="*/ 3010804 h 4305008"/>
              <a:gd name="connsiteX337" fmla="*/ 3979531 w 5593163"/>
              <a:gd name="connsiteY337" fmla="*/ 3022244 h 4305008"/>
              <a:gd name="connsiteX338" fmla="*/ 3979032 w 5593163"/>
              <a:gd name="connsiteY338" fmla="*/ 3022211 h 4305008"/>
              <a:gd name="connsiteX339" fmla="*/ 3979006 w 5593163"/>
              <a:gd name="connsiteY339" fmla="*/ 3022706 h 4305008"/>
              <a:gd name="connsiteX340" fmla="*/ 3961888 w 5593163"/>
              <a:gd name="connsiteY340" fmla="*/ 3021080 h 4305008"/>
              <a:gd name="connsiteX341" fmla="*/ 3866461 w 5593163"/>
              <a:gd name="connsiteY341" fmla="*/ 3012018 h 4305008"/>
              <a:gd name="connsiteX342" fmla="*/ 3850245 w 5593163"/>
              <a:gd name="connsiteY342" fmla="*/ 3010478 h 4305008"/>
              <a:gd name="connsiteX343" fmla="*/ 3850129 w 5593163"/>
              <a:gd name="connsiteY343" fmla="*/ 3009330 h 4305008"/>
              <a:gd name="connsiteX344" fmla="*/ 3159963 w 5593163"/>
              <a:gd name="connsiteY344" fmla="*/ 2316289 h 4305008"/>
              <a:gd name="connsiteX345" fmla="*/ 3159457 w 5593163"/>
              <a:gd name="connsiteY345" fmla="*/ 2316226 h 4305008"/>
              <a:gd name="connsiteX346" fmla="*/ 3158919 w 5593163"/>
              <a:gd name="connsiteY346" fmla="*/ 2309550 h 4305008"/>
              <a:gd name="connsiteX347" fmla="*/ 3151452 w 5593163"/>
              <a:gd name="connsiteY347" fmla="*/ 2217074 h 4305008"/>
              <a:gd name="connsiteX348" fmla="*/ 3150081 w 5593163"/>
              <a:gd name="connsiteY348" fmla="*/ 2200098 h 4305008"/>
              <a:gd name="connsiteX349" fmla="*/ 3150081 w 5593163"/>
              <a:gd name="connsiteY349" fmla="*/ 3896923 h 4305008"/>
              <a:gd name="connsiteX350" fmla="*/ 3150675 w 5593163"/>
              <a:gd name="connsiteY350" fmla="*/ 3885483 h 4305008"/>
              <a:gd name="connsiteX351" fmla="*/ 3151173 w 5593163"/>
              <a:gd name="connsiteY351" fmla="*/ 3885516 h 4305008"/>
              <a:gd name="connsiteX352" fmla="*/ 3151199 w 5593163"/>
              <a:gd name="connsiteY352" fmla="*/ 3885022 h 4305008"/>
              <a:gd name="connsiteX353" fmla="*/ 3168287 w 5593163"/>
              <a:gd name="connsiteY353" fmla="*/ 3886645 h 4305008"/>
              <a:gd name="connsiteX354" fmla="*/ 3263748 w 5593163"/>
              <a:gd name="connsiteY354" fmla="*/ 3895710 h 4305008"/>
              <a:gd name="connsiteX355" fmla="*/ 3279961 w 5593163"/>
              <a:gd name="connsiteY355" fmla="*/ 3897249 h 4305008"/>
              <a:gd name="connsiteX356" fmla="*/ 3280078 w 5593163"/>
              <a:gd name="connsiteY356" fmla="*/ 3898397 h 4305008"/>
              <a:gd name="connsiteX357" fmla="*/ 3840331 w 5593163"/>
              <a:gd name="connsiteY357" fmla="*/ 4255797 h 4305008"/>
              <a:gd name="connsiteX358" fmla="*/ 3868775 w 5593163"/>
              <a:gd name="connsiteY358" fmla="*/ 4305008 h 4305008"/>
              <a:gd name="connsiteX359" fmla="*/ 3717725 w 5593163"/>
              <a:gd name="connsiteY359" fmla="*/ 4305008 h 4305008"/>
              <a:gd name="connsiteX360" fmla="*/ 3665602 w 5593163"/>
              <a:gd name="connsiteY360" fmla="*/ 4241205 h 4305008"/>
              <a:gd name="connsiteX361" fmla="*/ 3293448 w 5593163"/>
              <a:gd name="connsiteY361" fmla="*/ 4029853 h 4305008"/>
              <a:gd name="connsiteX362" fmla="*/ 3392629 w 5593163"/>
              <a:gd name="connsiteY362" fmla="*/ 4271827 h 4305008"/>
              <a:gd name="connsiteX363" fmla="*/ 3419311 w 5593163"/>
              <a:gd name="connsiteY363" fmla="*/ 4305008 h 4305008"/>
              <a:gd name="connsiteX364" fmla="*/ 3265201 w 5593163"/>
              <a:gd name="connsiteY364" fmla="*/ 4305008 h 4305008"/>
              <a:gd name="connsiteX365" fmla="*/ 3235080 w 5593163"/>
              <a:gd name="connsiteY365" fmla="*/ 4254710 h 4305008"/>
              <a:gd name="connsiteX366" fmla="*/ 3159963 w 5593163"/>
              <a:gd name="connsiteY366" fmla="*/ 4013114 h 4305008"/>
              <a:gd name="connsiteX367" fmla="*/ 3159457 w 5593163"/>
              <a:gd name="connsiteY367" fmla="*/ 4013051 h 4305008"/>
              <a:gd name="connsiteX368" fmla="*/ 3158919 w 5593163"/>
              <a:gd name="connsiteY368" fmla="*/ 4006375 h 4305008"/>
              <a:gd name="connsiteX369" fmla="*/ 3151452 w 5593163"/>
              <a:gd name="connsiteY369" fmla="*/ 3913899 h 4305008"/>
              <a:gd name="connsiteX370" fmla="*/ 3150081 w 5593163"/>
              <a:gd name="connsiteY370" fmla="*/ 3896923 h 4305008"/>
              <a:gd name="connsiteX371" fmla="*/ 3150079 w 5593163"/>
              <a:gd name="connsiteY371" fmla="*/ 469318 h 4305008"/>
              <a:gd name="connsiteX372" fmla="*/ 3151450 w 5593163"/>
              <a:gd name="connsiteY372" fmla="*/ 452471 h 4305008"/>
              <a:gd name="connsiteX373" fmla="*/ 3158914 w 5593163"/>
              <a:gd name="connsiteY373" fmla="*/ 360740 h 4305008"/>
              <a:gd name="connsiteX374" fmla="*/ 3159454 w 5593163"/>
              <a:gd name="connsiteY374" fmla="*/ 354103 h 4305008"/>
              <a:gd name="connsiteX375" fmla="*/ 3159960 w 5593163"/>
              <a:gd name="connsiteY375" fmla="*/ 354040 h 4305008"/>
              <a:gd name="connsiteX376" fmla="*/ 3244173 w 5593163"/>
              <a:gd name="connsiteY376" fmla="*/ 96778 h 4305008"/>
              <a:gd name="connsiteX377" fmla="*/ 3306807 w 5593163"/>
              <a:gd name="connsiteY377" fmla="*/ 0 h 4305008"/>
              <a:gd name="connsiteX378" fmla="*/ 3475182 w 5593163"/>
              <a:gd name="connsiteY378" fmla="*/ 0 h 4305008"/>
              <a:gd name="connsiteX379" fmla="*/ 3406954 w 5593163"/>
              <a:gd name="connsiteY379" fmla="*/ 76659 h 4305008"/>
              <a:gd name="connsiteX380" fmla="*/ 3293446 w 5593163"/>
              <a:gd name="connsiteY380" fmla="*/ 337433 h 4305008"/>
              <a:gd name="connsiteX381" fmla="*/ 3732420 w 5593163"/>
              <a:gd name="connsiteY381" fmla="*/ 44350 h 4305008"/>
              <a:gd name="connsiteX382" fmla="*/ 3754649 w 5593163"/>
              <a:gd name="connsiteY382" fmla="*/ 0 h 4305008"/>
              <a:gd name="connsiteX383" fmla="*/ 3903287 w 5593163"/>
              <a:gd name="connsiteY383" fmla="*/ 0 h 4305008"/>
              <a:gd name="connsiteX384" fmla="*/ 3851448 w 5593163"/>
              <a:gd name="connsiteY384" fmla="*/ 95636 h 4305008"/>
              <a:gd name="connsiteX385" fmla="*/ 3280075 w 5593163"/>
              <a:gd name="connsiteY385" fmla="*/ 467856 h 4305008"/>
              <a:gd name="connsiteX386" fmla="*/ 3279959 w 5593163"/>
              <a:gd name="connsiteY386" fmla="*/ 468995 h 4305008"/>
              <a:gd name="connsiteX387" fmla="*/ 3263742 w 5593163"/>
              <a:gd name="connsiteY387" fmla="*/ 470523 h 4305008"/>
              <a:gd name="connsiteX388" fmla="*/ 3168316 w 5593163"/>
              <a:gd name="connsiteY388" fmla="*/ 479514 h 4305008"/>
              <a:gd name="connsiteX389" fmla="*/ 3151197 w 5593163"/>
              <a:gd name="connsiteY389" fmla="*/ 481127 h 4305008"/>
              <a:gd name="connsiteX390" fmla="*/ 3151171 w 5593163"/>
              <a:gd name="connsiteY390" fmla="*/ 480636 h 4305008"/>
              <a:gd name="connsiteX391" fmla="*/ 3150672 w 5593163"/>
              <a:gd name="connsiteY391" fmla="*/ 480669 h 4305008"/>
              <a:gd name="connsiteX392" fmla="*/ 3150079 w 5593163"/>
              <a:gd name="connsiteY392" fmla="*/ 469318 h 4305008"/>
              <a:gd name="connsiteX393" fmla="*/ 3150079 w 5593163"/>
              <a:gd name="connsiteY393" fmla="*/ 2166144 h 4305008"/>
              <a:gd name="connsiteX394" fmla="*/ 3151450 w 5593163"/>
              <a:gd name="connsiteY394" fmla="*/ 2149296 h 4305008"/>
              <a:gd name="connsiteX395" fmla="*/ 3158914 w 5593163"/>
              <a:gd name="connsiteY395" fmla="*/ 2057565 h 4305008"/>
              <a:gd name="connsiteX396" fmla="*/ 3159454 w 5593163"/>
              <a:gd name="connsiteY396" fmla="*/ 2050928 h 4305008"/>
              <a:gd name="connsiteX397" fmla="*/ 3159960 w 5593163"/>
              <a:gd name="connsiteY397" fmla="*/ 2050865 h 4305008"/>
              <a:gd name="connsiteX398" fmla="*/ 3850126 w 5593163"/>
              <a:gd name="connsiteY398" fmla="*/ 1363267 h 4305008"/>
              <a:gd name="connsiteX399" fmla="*/ 3850243 w 5593163"/>
              <a:gd name="connsiteY399" fmla="*/ 1362128 h 4305008"/>
              <a:gd name="connsiteX400" fmla="*/ 3866455 w 5593163"/>
              <a:gd name="connsiteY400" fmla="*/ 1360601 h 4305008"/>
              <a:gd name="connsiteX401" fmla="*/ 3961917 w 5593163"/>
              <a:gd name="connsiteY401" fmla="*/ 1351607 h 4305008"/>
              <a:gd name="connsiteX402" fmla="*/ 3979004 w 5593163"/>
              <a:gd name="connsiteY402" fmla="*/ 1349997 h 4305008"/>
              <a:gd name="connsiteX403" fmla="*/ 3979030 w 5593163"/>
              <a:gd name="connsiteY403" fmla="*/ 1350487 h 4305008"/>
              <a:gd name="connsiteX404" fmla="*/ 3979528 w 5593163"/>
              <a:gd name="connsiteY404" fmla="*/ 1350455 h 4305008"/>
              <a:gd name="connsiteX405" fmla="*/ 3980122 w 5593163"/>
              <a:gd name="connsiteY405" fmla="*/ 1361805 h 4305008"/>
              <a:gd name="connsiteX406" fmla="*/ 3978752 w 5593163"/>
              <a:gd name="connsiteY406" fmla="*/ 1378647 h 4305008"/>
              <a:gd name="connsiteX407" fmla="*/ 3971285 w 5593163"/>
              <a:gd name="connsiteY407" fmla="*/ 1470397 h 4305008"/>
              <a:gd name="connsiteX408" fmla="*/ 3970746 w 5593163"/>
              <a:gd name="connsiteY408" fmla="*/ 1477021 h 4305008"/>
              <a:gd name="connsiteX409" fmla="*/ 3970241 w 5593163"/>
              <a:gd name="connsiteY409" fmla="*/ 1477083 h 4305008"/>
              <a:gd name="connsiteX410" fmla="*/ 3280075 w 5593163"/>
              <a:gd name="connsiteY410" fmla="*/ 2164681 h 4305008"/>
              <a:gd name="connsiteX411" fmla="*/ 3279959 w 5593163"/>
              <a:gd name="connsiteY411" fmla="*/ 2165820 h 4305008"/>
              <a:gd name="connsiteX412" fmla="*/ 3263742 w 5593163"/>
              <a:gd name="connsiteY412" fmla="*/ 2167348 h 4305008"/>
              <a:gd name="connsiteX413" fmla="*/ 3168316 w 5593163"/>
              <a:gd name="connsiteY413" fmla="*/ 2176339 h 4305008"/>
              <a:gd name="connsiteX414" fmla="*/ 3151197 w 5593163"/>
              <a:gd name="connsiteY414" fmla="*/ 2177952 h 4305008"/>
              <a:gd name="connsiteX415" fmla="*/ 3151171 w 5593163"/>
              <a:gd name="connsiteY415" fmla="*/ 2177461 h 4305008"/>
              <a:gd name="connsiteX416" fmla="*/ 3150672 w 5593163"/>
              <a:gd name="connsiteY416" fmla="*/ 2177494 h 4305008"/>
              <a:gd name="connsiteX417" fmla="*/ 3150079 w 5593163"/>
              <a:gd name="connsiteY417" fmla="*/ 2166144 h 4305008"/>
              <a:gd name="connsiteX418" fmla="*/ 3150079 w 5593163"/>
              <a:gd name="connsiteY418" fmla="*/ 3862969 h 4305008"/>
              <a:gd name="connsiteX419" fmla="*/ 3151450 w 5593163"/>
              <a:gd name="connsiteY419" fmla="*/ 3846121 h 4305008"/>
              <a:gd name="connsiteX420" fmla="*/ 3158914 w 5593163"/>
              <a:gd name="connsiteY420" fmla="*/ 3754390 h 4305008"/>
              <a:gd name="connsiteX421" fmla="*/ 3159454 w 5593163"/>
              <a:gd name="connsiteY421" fmla="*/ 3747753 h 4305008"/>
              <a:gd name="connsiteX422" fmla="*/ 3159960 w 5593163"/>
              <a:gd name="connsiteY422" fmla="*/ 3747690 h 4305008"/>
              <a:gd name="connsiteX423" fmla="*/ 3850126 w 5593163"/>
              <a:gd name="connsiteY423" fmla="*/ 3060092 h 4305008"/>
              <a:gd name="connsiteX424" fmla="*/ 3850243 w 5593163"/>
              <a:gd name="connsiteY424" fmla="*/ 3058953 h 4305008"/>
              <a:gd name="connsiteX425" fmla="*/ 3866455 w 5593163"/>
              <a:gd name="connsiteY425" fmla="*/ 3057426 h 4305008"/>
              <a:gd name="connsiteX426" fmla="*/ 3961917 w 5593163"/>
              <a:gd name="connsiteY426" fmla="*/ 3048432 h 4305008"/>
              <a:gd name="connsiteX427" fmla="*/ 3979004 w 5593163"/>
              <a:gd name="connsiteY427" fmla="*/ 3046822 h 4305008"/>
              <a:gd name="connsiteX428" fmla="*/ 3979030 w 5593163"/>
              <a:gd name="connsiteY428" fmla="*/ 3047312 h 4305008"/>
              <a:gd name="connsiteX429" fmla="*/ 3979528 w 5593163"/>
              <a:gd name="connsiteY429" fmla="*/ 3047280 h 4305008"/>
              <a:gd name="connsiteX430" fmla="*/ 3980122 w 5593163"/>
              <a:gd name="connsiteY430" fmla="*/ 3058630 h 4305008"/>
              <a:gd name="connsiteX431" fmla="*/ 3978752 w 5593163"/>
              <a:gd name="connsiteY431" fmla="*/ 3075472 h 4305008"/>
              <a:gd name="connsiteX432" fmla="*/ 3971285 w 5593163"/>
              <a:gd name="connsiteY432" fmla="*/ 3167222 h 4305008"/>
              <a:gd name="connsiteX433" fmla="*/ 3970746 w 5593163"/>
              <a:gd name="connsiteY433" fmla="*/ 3173846 h 4305008"/>
              <a:gd name="connsiteX434" fmla="*/ 3970241 w 5593163"/>
              <a:gd name="connsiteY434" fmla="*/ 3173908 h 4305008"/>
              <a:gd name="connsiteX435" fmla="*/ 3280075 w 5593163"/>
              <a:gd name="connsiteY435" fmla="*/ 3861506 h 4305008"/>
              <a:gd name="connsiteX436" fmla="*/ 3279959 w 5593163"/>
              <a:gd name="connsiteY436" fmla="*/ 3862645 h 4305008"/>
              <a:gd name="connsiteX437" fmla="*/ 3263742 w 5593163"/>
              <a:gd name="connsiteY437" fmla="*/ 3864173 h 4305008"/>
              <a:gd name="connsiteX438" fmla="*/ 3168316 w 5593163"/>
              <a:gd name="connsiteY438" fmla="*/ 3873164 h 4305008"/>
              <a:gd name="connsiteX439" fmla="*/ 3151197 w 5593163"/>
              <a:gd name="connsiteY439" fmla="*/ 3874777 h 4305008"/>
              <a:gd name="connsiteX440" fmla="*/ 3151171 w 5593163"/>
              <a:gd name="connsiteY440" fmla="*/ 3874286 h 4305008"/>
              <a:gd name="connsiteX441" fmla="*/ 3150672 w 5593163"/>
              <a:gd name="connsiteY441" fmla="*/ 3874319 h 4305008"/>
              <a:gd name="connsiteX442" fmla="*/ 3150079 w 5593163"/>
              <a:gd name="connsiteY442" fmla="*/ 3862969 h 4305008"/>
              <a:gd name="connsiteX443" fmla="*/ 2442890 w 5593163"/>
              <a:gd name="connsiteY443" fmla="*/ 1181049 h 4305008"/>
              <a:gd name="connsiteX444" fmla="*/ 2986199 w 5593163"/>
              <a:gd name="connsiteY444" fmla="*/ 636203 h 4305008"/>
              <a:gd name="connsiteX445" fmla="*/ 2442890 w 5593163"/>
              <a:gd name="connsiteY445" fmla="*/ 1181049 h 4305008"/>
              <a:gd name="connsiteX446" fmla="*/ 2442890 w 5593163"/>
              <a:gd name="connsiteY446" fmla="*/ 1493690 h 4305008"/>
              <a:gd name="connsiteX447" fmla="*/ 2986199 w 5593163"/>
              <a:gd name="connsiteY447" fmla="*/ 2034258 h 4305008"/>
              <a:gd name="connsiteX448" fmla="*/ 2442890 w 5593163"/>
              <a:gd name="connsiteY448" fmla="*/ 1493690 h 4305008"/>
              <a:gd name="connsiteX449" fmla="*/ 2442890 w 5593163"/>
              <a:gd name="connsiteY449" fmla="*/ 2877874 h 4305008"/>
              <a:gd name="connsiteX450" fmla="*/ 2986199 w 5593163"/>
              <a:gd name="connsiteY450" fmla="*/ 2333028 h 4305008"/>
              <a:gd name="connsiteX451" fmla="*/ 2442890 w 5593163"/>
              <a:gd name="connsiteY451" fmla="*/ 2877874 h 4305008"/>
              <a:gd name="connsiteX452" fmla="*/ 2442890 w 5593163"/>
              <a:gd name="connsiteY452" fmla="*/ 3190516 h 4305008"/>
              <a:gd name="connsiteX453" fmla="*/ 2986199 w 5593163"/>
              <a:gd name="connsiteY453" fmla="*/ 3731083 h 4305008"/>
              <a:gd name="connsiteX454" fmla="*/ 2442890 w 5593163"/>
              <a:gd name="connsiteY454" fmla="*/ 3190516 h 4305008"/>
              <a:gd name="connsiteX455" fmla="*/ 2410871 w 5593163"/>
              <a:gd name="connsiteY455" fmla="*/ 4305008 h 4305008"/>
              <a:gd name="connsiteX456" fmla="*/ 2439316 w 5593163"/>
              <a:gd name="connsiteY456" fmla="*/ 4255797 h 4305008"/>
              <a:gd name="connsiteX457" fmla="*/ 2999569 w 5593163"/>
              <a:gd name="connsiteY457" fmla="*/ 3898397 h 4305008"/>
              <a:gd name="connsiteX458" fmla="*/ 2999686 w 5593163"/>
              <a:gd name="connsiteY458" fmla="*/ 3897249 h 4305008"/>
              <a:gd name="connsiteX459" fmla="*/ 3015899 w 5593163"/>
              <a:gd name="connsiteY459" fmla="*/ 3895710 h 4305008"/>
              <a:gd name="connsiteX460" fmla="*/ 3111360 w 5593163"/>
              <a:gd name="connsiteY460" fmla="*/ 3886645 h 4305008"/>
              <a:gd name="connsiteX461" fmla="*/ 3128448 w 5593163"/>
              <a:gd name="connsiteY461" fmla="*/ 3885022 h 4305008"/>
              <a:gd name="connsiteX462" fmla="*/ 3128474 w 5593163"/>
              <a:gd name="connsiteY462" fmla="*/ 3885516 h 4305008"/>
              <a:gd name="connsiteX463" fmla="*/ 3128972 w 5593163"/>
              <a:gd name="connsiteY463" fmla="*/ 3885483 h 4305008"/>
              <a:gd name="connsiteX464" fmla="*/ 3129566 w 5593163"/>
              <a:gd name="connsiteY464" fmla="*/ 3896923 h 4305008"/>
              <a:gd name="connsiteX465" fmla="*/ 3128195 w 5593163"/>
              <a:gd name="connsiteY465" fmla="*/ 3913899 h 4305008"/>
              <a:gd name="connsiteX466" fmla="*/ 3120728 w 5593163"/>
              <a:gd name="connsiteY466" fmla="*/ 4006375 h 4305008"/>
              <a:gd name="connsiteX467" fmla="*/ 3120190 w 5593163"/>
              <a:gd name="connsiteY467" fmla="*/ 4013051 h 4305008"/>
              <a:gd name="connsiteX468" fmla="*/ 3119684 w 5593163"/>
              <a:gd name="connsiteY468" fmla="*/ 4013114 h 4305008"/>
              <a:gd name="connsiteX469" fmla="*/ 3044567 w 5593163"/>
              <a:gd name="connsiteY469" fmla="*/ 4254710 h 4305008"/>
              <a:gd name="connsiteX470" fmla="*/ 3014445 w 5593163"/>
              <a:gd name="connsiteY470" fmla="*/ 4305008 h 4305008"/>
              <a:gd name="connsiteX471" fmla="*/ 2860336 w 5593163"/>
              <a:gd name="connsiteY471" fmla="*/ 4305008 h 4305008"/>
              <a:gd name="connsiteX472" fmla="*/ 2887018 w 5593163"/>
              <a:gd name="connsiteY472" fmla="*/ 4271827 h 4305008"/>
              <a:gd name="connsiteX473" fmla="*/ 2986199 w 5593163"/>
              <a:gd name="connsiteY473" fmla="*/ 4029853 h 4305008"/>
              <a:gd name="connsiteX474" fmla="*/ 2614045 w 5593163"/>
              <a:gd name="connsiteY474" fmla="*/ 4241205 h 4305008"/>
              <a:gd name="connsiteX475" fmla="*/ 2561922 w 5593163"/>
              <a:gd name="connsiteY475" fmla="*/ 4305008 h 4305008"/>
              <a:gd name="connsiteX476" fmla="*/ 2376360 w 5593163"/>
              <a:gd name="connsiteY476" fmla="*/ 0 h 4305008"/>
              <a:gd name="connsiteX477" fmla="*/ 2524998 w 5593163"/>
              <a:gd name="connsiteY477" fmla="*/ 0 h 4305008"/>
              <a:gd name="connsiteX478" fmla="*/ 2547226 w 5593163"/>
              <a:gd name="connsiteY478" fmla="*/ 44350 h 4305008"/>
              <a:gd name="connsiteX479" fmla="*/ 2986199 w 5593163"/>
              <a:gd name="connsiteY479" fmla="*/ 337433 h 4305008"/>
              <a:gd name="connsiteX480" fmla="*/ 2872691 w 5593163"/>
              <a:gd name="connsiteY480" fmla="*/ 76659 h 4305008"/>
              <a:gd name="connsiteX481" fmla="*/ 2804464 w 5593163"/>
              <a:gd name="connsiteY481" fmla="*/ 0 h 4305008"/>
              <a:gd name="connsiteX482" fmla="*/ 2972839 w 5593163"/>
              <a:gd name="connsiteY482" fmla="*/ 0 h 4305008"/>
              <a:gd name="connsiteX483" fmla="*/ 3035473 w 5593163"/>
              <a:gd name="connsiteY483" fmla="*/ 96778 h 4305008"/>
              <a:gd name="connsiteX484" fmla="*/ 3119686 w 5593163"/>
              <a:gd name="connsiteY484" fmla="*/ 354040 h 4305008"/>
              <a:gd name="connsiteX485" fmla="*/ 3120191 w 5593163"/>
              <a:gd name="connsiteY485" fmla="*/ 354103 h 4305008"/>
              <a:gd name="connsiteX486" fmla="*/ 3120732 w 5593163"/>
              <a:gd name="connsiteY486" fmla="*/ 360740 h 4305008"/>
              <a:gd name="connsiteX487" fmla="*/ 3128196 w 5593163"/>
              <a:gd name="connsiteY487" fmla="*/ 452471 h 4305008"/>
              <a:gd name="connsiteX488" fmla="*/ 3129566 w 5593163"/>
              <a:gd name="connsiteY488" fmla="*/ 469318 h 4305008"/>
              <a:gd name="connsiteX489" fmla="*/ 3128973 w 5593163"/>
              <a:gd name="connsiteY489" fmla="*/ 480669 h 4305008"/>
              <a:gd name="connsiteX490" fmla="*/ 3128474 w 5593163"/>
              <a:gd name="connsiteY490" fmla="*/ 480636 h 4305008"/>
              <a:gd name="connsiteX491" fmla="*/ 3128448 w 5593163"/>
              <a:gd name="connsiteY491" fmla="*/ 481127 h 4305008"/>
              <a:gd name="connsiteX492" fmla="*/ 3111330 w 5593163"/>
              <a:gd name="connsiteY492" fmla="*/ 479514 h 4305008"/>
              <a:gd name="connsiteX493" fmla="*/ 3015903 w 5593163"/>
              <a:gd name="connsiteY493" fmla="*/ 470523 h 4305008"/>
              <a:gd name="connsiteX494" fmla="*/ 2999687 w 5593163"/>
              <a:gd name="connsiteY494" fmla="*/ 468995 h 4305008"/>
              <a:gd name="connsiteX495" fmla="*/ 2999571 w 5593163"/>
              <a:gd name="connsiteY495" fmla="*/ 467856 h 4305008"/>
              <a:gd name="connsiteX496" fmla="*/ 2428199 w 5593163"/>
              <a:gd name="connsiteY496" fmla="*/ 95636 h 4305008"/>
              <a:gd name="connsiteX497" fmla="*/ 2299523 w 5593163"/>
              <a:gd name="connsiteY497" fmla="*/ 1313979 h 4305008"/>
              <a:gd name="connsiteX498" fmla="*/ 2300894 w 5593163"/>
              <a:gd name="connsiteY498" fmla="*/ 1296998 h 4305008"/>
              <a:gd name="connsiteX499" fmla="*/ 2308358 w 5593163"/>
              <a:gd name="connsiteY499" fmla="*/ 1204541 h 4305008"/>
              <a:gd name="connsiteX500" fmla="*/ 2308898 w 5593163"/>
              <a:gd name="connsiteY500" fmla="*/ 1197851 h 4305008"/>
              <a:gd name="connsiteX501" fmla="*/ 2309404 w 5593163"/>
              <a:gd name="connsiteY501" fmla="*/ 1197788 h 4305008"/>
              <a:gd name="connsiteX502" fmla="*/ 2999570 w 5593163"/>
              <a:gd name="connsiteY502" fmla="*/ 504747 h 4305008"/>
              <a:gd name="connsiteX503" fmla="*/ 2999687 w 5593163"/>
              <a:gd name="connsiteY503" fmla="*/ 503599 h 4305008"/>
              <a:gd name="connsiteX504" fmla="*/ 3015899 w 5593163"/>
              <a:gd name="connsiteY504" fmla="*/ 502060 h 4305008"/>
              <a:gd name="connsiteX505" fmla="*/ 3111361 w 5593163"/>
              <a:gd name="connsiteY505" fmla="*/ 492995 h 4305008"/>
              <a:gd name="connsiteX506" fmla="*/ 3128448 w 5593163"/>
              <a:gd name="connsiteY506" fmla="*/ 491372 h 4305008"/>
              <a:gd name="connsiteX507" fmla="*/ 3128474 w 5593163"/>
              <a:gd name="connsiteY507" fmla="*/ 491866 h 4305008"/>
              <a:gd name="connsiteX508" fmla="*/ 3128972 w 5593163"/>
              <a:gd name="connsiteY508" fmla="*/ 491833 h 4305008"/>
              <a:gd name="connsiteX509" fmla="*/ 3129566 w 5593163"/>
              <a:gd name="connsiteY509" fmla="*/ 503273 h 4305008"/>
              <a:gd name="connsiteX510" fmla="*/ 3128196 w 5593163"/>
              <a:gd name="connsiteY510" fmla="*/ 520249 h 4305008"/>
              <a:gd name="connsiteX511" fmla="*/ 3120729 w 5593163"/>
              <a:gd name="connsiteY511" fmla="*/ 612725 h 4305008"/>
              <a:gd name="connsiteX512" fmla="*/ 3120190 w 5593163"/>
              <a:gd name="connsiteY512" fmla="*/ 619401 h 4305008"/>
              <a:gd name="connsiteX513" fmla="*/ 3119685 w 5593163"/>
              <a:gd name="connsiteY513" fmla="*/ 619464 h 4305008"/>
              <a:gd name="connsiteX514" fmla="*/ 2429519 w 5593163"/>
              <a:gd name="connsiteY514" fmla="*/ 1312505 h 4305008"/>
              <a:gd name="connsiteX515" fmla="*/ 2429403 w 5593163"/>
              <a:gd name="connsiteY515" fmla="*/ 1313653 h 4305008"/>
              <a:gd name="connsiteX516" fmla="*/ 2413186 w 5593163"/>
              <a:gd name="connsiteY516" fmla="*/ 1315193 h 4305008"/>
              <a:gd name="connsiteX517" fmla="*/ 2317760 w 5593163"/>
              <a:gd name="connsiteY517" fmla="*/ 1324255 h 4305008"/>
              <a:gd name="connsiteX518" fmla="*/ 2300641 w 5593163"/>
              <a:gd name="connsiteY518" fmla="*/ 1325881 h 4305008"/>
              <a:gd name="connsiteX519" fmla="*/ 2300615 w 5593163"/>
              <a:gd name="connsiteY519" fmla="*/ 1325386 h 4305008"/>
              <a:gd name="connsiteX520" fmla="*/ 2300116 w 5593163"/>
              <a:gd name="connsiteY520" fmla="*/ 1325419 h 4305008"/>
              <a:gd name="connsiteX521" fmla="*/ 2299523 w 5593163"/>
              <a:gd name="connsiteY521" fmla="*/ 1313979 h 4305008"/>
              <a:gd name="connsiteX522" fmla="*/ 2299523 w 5593163"/>
              <a:gd name="connsiteY522" fmla="*/ 1361805 h 4305008"/>
              <a:gd name="connsiteX523" fmla="*/ 2300117 w 5593163"/>
              <a:gd name="connsiteY523" fmla="*/ 1350455 h 4305008"/>
              <a:gd name="connsiteX524" fmla="*/ 2300615 w 5593163"/>
              <a:gd name="connsiteY524" fmla="*/ 1350487 h 4305008"/>
              <a:gd name="connsiteX525" fmla="*/ 2300641 w 5593163"/>
              <a:gd name="connsiteY525" fmla="*/ 1349997 h 4305008"/>
              <a:gd name="connsiteX526" fmla="*/ 2317729 w 5593163"/>
              <a:gd name="connsiteY526" fmla="*/ 1351607 h 4305008"/>
              <a:gd name="connsiteX527" fmla="*/ 2413190 w 5593163"/>
              <a:gd name="connsiteY527" fmla="*/ 1360601 h 4305008"/>
              <a:gd name="connsiteX528" fmla="*/ 2429403 w 5593163"/>
              <a:gd name="connsiteY528" fmla="*/ 1362128 h 4305008"/>
              <a:gd name="connsiteX529" fmla="*/ 2429520 w 5593163"/>
              <a:gd name="connsiteY529" fmla="*/ 1363267 h 4305008"/>
              <a:gd name="connsiteX530" fmla="*/ 3119686 w 5593163"/>
              <a:gd name="connsiteY530" fmla="*/ 2050865 h 4305008"/>
              <a:gd name="connsiteX531" fmla="*/ 3120191 w 5593163"/>
              <a:gd name="connsiteY531" fmla="*/ 2050928 h 4305008"/>
              <a:gd name="connsiteX532" fmla="*/ 3120732 w 5593163"/>
              <a:gd name="connsiteY532" fmla="*/ 2057565 h 4305008"/>
              <a:gd name="connsiteX533" fmla="*/ 3128196 w 5593163"/>
              <a:gd name="connsiteY533" fmla="*/ 2149296 h 4305008"/>
              <a:gd name="connsiteX534" fmla="*/ 3129566 w 5593163"/>
              <a:gd name="connsiteY534" fmla="*/ 2166144 h 4305008"/>
              <a:gd name="connsiteX535" fmla="*/ 3128973 w 5593163"/>
              <a:gd name="connsiteY535" fmla="*/ 2177494 h 4305008"/>
              <a:gd name="connsiteX536" fmla="*/ 3128474 w 5593163"/>
              <a:gd name="connsiteY536" fmla="*/ 2177461 h 4305008"/>
              <a:gd name="connsiteX537" fmla="*/ 3128448 w 5593163"/>
              <a:gd name="connsiteY537" fmla="*/ 2177952 h 4305008"/>
              <a:gd name="connsiteX538" fmla="*/ 3111330 w 5593163"/>
              <a:gd name="connsiteY538" fmla="*/ 2176339 h 4305008"/>
              <a:gd name="connsiteX539" fmla="*/ 3015903 w 5593163"/>
              <a:gd name="connsiteY539" fmla="*/ 2167348 h 4305008"/>
              <a:gd name="connsiteX540" fmla="*/ 2999687 w 5593163"/>
              <a:gd name="connsiteY540" fmla="*/ 2165820 h 4305008"/>
              <a:gd name="connsiteX541" fmla="*/ 2999571 w 5593163"/>
              <a:gd name="connsiteY541" fmla="*/ 2164681 h 4305008"/>
              <a:gd name="connsiteX542" fmla="*/ 2309405 w 5593163"/>
              <a:gd name="connsiteY542" fmla="*/ 1477083 h 4305008"/>
              <a:gd name="connsiteX543" fmla="*/ 2308899 w 5593163"/>
              <a:gd name="connsiteY543" fmla="*/ 1477021 h 4305008"/>
              <a:gd name="connsiteX544" fmla="*/ 2308361 w 5593163"/>
              <a:gd name="connsiteY544" fmla="*/ 1470397 h 4305008"/>
              <a:gd name="connsiteX545" fmla="*/ 2300894 w 5593163"/>
              <a:gd name="connsiteY545" fmla="*/ 1378647 h 4305008"/>
              <a:gd name="connsiteX546" fmla="*/ 2299523 w 5593163"/>
              <a:gd name="connsiteY546" fmla="*/ 1361805 h 4305008"/>
              <a:gd name="connsiteX547" fmla="*/ 2299523 w 5593163"/>
              <a:gd name="connsiteY547" fmla="*/ 3010804 h 4305008"/>
              <a:gd name="connsiteX548" fmla="*/ 2300894 w 5593163"/>
              <a:gd name="connsiteY548" fmla="*/ 2993823 h 4305008"/>
              <a:gd name="connsiteX549" fmla="*/ 2308358 w 5593163"/>
              <a:gd name="connsiteY549" fmla="*/ 2901366 h 4305008"/>
              <a:gd name="connsiteX550" fmla="*/ 2308898 w 5593163"/>
              <a:gd name="connsiteY550" fmla="*/ 2894676 h 4305008"/>
              <a:gd name="connsiteX551" fmla="*/ 2309404 w 5593163"/>
              <a:gd name="connsiteY551" fmla="*/ 2894613 h 4305008"/>
              <a:gd name="connsiteX552" fmla="*/ 2999570 w 5593163"/>
              <a:gd name="connsiteY552" fmla="*/ 2201572 h 4305008"/>
              <a:gd name="connsiteX553" fmla="*/ 2999687 w 5593163"/>
              <a:gd name="connsiteY553" fmla="*/ 2200424 h 4305008"/>
              <a:gd name="connsiteX554" fmla="*/ 3015899 w 5593163"/>
              <a:gd name="connsiteY554" fmla="*/ 2198885 h 4305008"/>
              <a:gd name="connsiteX555" fmla="*/ 3111361 w 5593163"/>
              <a:gd name="connsiteY555" fmla="*/ 2189820 h 4305008"/>
              <a:gd name="connsiteX556" fmla="*/ 3128448 w 5593163"/>
              <a:gd name="connsiteY556" fmla="*/ 2188197 h 4305008"/>
              <a:gd name="connsiteX557" fmla="*/ 3128474 w 5593163"/>
              <a:gd name="connsiteY557" fmla="*/ 2188691 h 4305008"/>
              <a:gd name="connsiteX558" fmla="*/ 3128972 w 5593163"/>
              <a:gd name="connsiteY558" fmla="*/ 2188658 h 4305008"/>
              <a:gd name="connsiteX559" fmla="*/ 3129566 w 5593163"/>
              <a:gd name="connsiteY559" fmla="*/ 2200098 h 4305008"/>
              <a:gd name="connsiteX560" fmla="*/ 3128196 w 5593163"/>
              <a:gd name="connsiteY560" fmla="*/ 2217074 h 4305008"/>
              <a:gd name="connsiteX561" fmla="*/ 3120729 w 5593163"/>
              <a:gd name="connsiteY561" fmla="*/ 2309550 h 4305008"/>
              <a:gd name="connsiteX562" fmla="*/ 3120190 w 5593163"/>
              <a:gd name="connsiteY562" fmla="*/ 2316226 h 4305008"/>
              <a:gd name="connsiteX563" fmla="*/ 3119685 w 5593163"/>
              <a:gd name="connsiteY563" fmla="*/ 2316289 h 4305008"/>
              <a:gd name="connsiteX564" fmla="*/ 2429519 w 5593163"/>
              <a:gd name="connsiteY564" fmla="*/ 3009330 h 4305008"/>
              <a:gd name="connsiteX565" fmla="*/ 2429403 w 5593163"/>
              <a:gd name="connsiteY565" fmla="*/ 3010478 h 4305008"/>
              <a:gd name="connsiteX566" fmla="*/ 2413186 w 5593163"/>
              <a:gd name="connsiteY566" fmla="*/ 3012018 h 4305008"/>
              <a:gd name="connsiteX567" fmla="*/ 2317760 w 5593163"/>
              <a:gd name="connsiteY567" fmla="*/ 3021080 h 4305008"/>
              <a:gd name="connsiteX568" fmla="*/ 2300641 w 5593163"/>
              <a:gd name="connsiteY568" fmla="*/ 3022706 h 4305008"/>
              <a:gd name="connsiteX569" fmla="*/ 2300615 w 5593163"/>
              <a:gd name="connsiteY569" fmla="*/ 3022211 h 4305008"/>
              <a:gd name="connsiteX570" fmla="*/ 2300116 w 5593163"/>
              <a:gd name="connsiteY570" fmla="*/ 3022244 h 4305008"/>
              <a:gd name="connsiteX571" fmla="*/ 2299523 w 5593163"/>
              <a:gd name="connsiteY571" fmla="*/ 3010804 h 4305008"/>
              <a:gd name="connsiteX572" fmla="*/ 2299523 w 5593163"/>
              <a:gd name="connsiteY572" fmla="*/ 3058630 h 4305008"/>
              <a:gd name="connsiteX573" fmla="*/ 2300117 w 5593163"/>
              <a:gd name="connsiteY573" fmla="*/ 3047280 h 4305008"/>
              <a:gd name="connsiteX574" fmla="*/ 2300615 w 5593163"/>
              <a:gd name="connsiteY574" fmla="*/ 3047312 h 4305008"/>
              <a:gd name="connsiteX575" fmla="*/ 2300641 w 5593163"/>
              <a:gd name="connsiteY575" fmla="*/ 3046822 h 4305008"/>
              <a:gd name="connsiteX576" fmla="*/ 2317729 w 5593163"/>
              <a:gd name="connsiteY576" fmla="*/ 3048432 h 4305008"/>
              <a:gd name="connsiteX577" fmla="*/ 2413190 w 5593163"/>
              <a:gd name="connsiteY577" fmla="*/ 3057426 h 4305008"/>
              <a:gd name="connsiteX578" fmla="*/ 2429403 w 5593163"/>
              <a:gd name="connsiteY578" fmla="*/ 3058953 h 4305008"/>
              <a:gd name="connsiteX579" fmla="*/ 2429520 w 5593163"/>
              <a:gd name="connsiteY579" fmla="*/ 3060092 h 4305008"/>
              <a:gd name="connsiteX580" fmla="*/ 3119686 w 5593163"/>
              <a:gd name="connsiteY580" fmla="*/ 3747690 h 4305008"/>
              <a:gd name="connsiteX581" fmla="*/ 3120191 w 5593163"/>
              <a:gd name="connsiteY581" fmla="*/ 3747753 h 4305008"/>
              <a:gd name="connsiteX582" fmla="*/ 3120732 w 5593163"/>
              <a:gd name="connsiteY582" fmla="*/ 3754390 h 4305008"/>
              <a:gd name="connsiteX583" fmla="*/ 3128196 w 5593163"/>
              <a:gd name="connsiteY583" fmla="*/ 3846121 h 4305008"/>
              <a:gd name="connsiteX584" fmla="*/ 3129566 w 5593163"/>
              <a:gd name="connsiteY584" fmla="*/ 3862969 h 4305008"/>
              <a:gd name="connsiteX585" fmla="*/ 3128973 w 5593163"/>
              <a:gd name="connsiteY585" fmla="*/ 3874319 h 4305008"/>
              <a:gd name="connsiteX586" fmla="*/ 3128474 w 5593163"/>
              <a:gd name="connsiteY586" fmla="*/ 3874286 h 4305008"/>
              <a:gd name="connsiteX587" fmla="*/ 3128448 w 5593163"/>
              <a:gd name="connsiteY587" fmla="*/ 3874777 h 4305008"/>
              <a:gd name="connsiteX588" fmla="*/ 3111330 w 5593163"/>
              <a:gd name="connsiteY588" fmla="*/ 3873164 h 4305008"/>
              <a:gd name="connsiteX589" fmla="*/ 3015903 w 5593163"/>
              <a:gd name="connsiteY589" fmla="*/ 3864173 h 4305008"/>
              <a:gd name="connsiteX590" fmla="*/ 2999687 w 5593163"/>
              <a:gd name="connsiteY590" fmla="*/ 3862645 h 4305008"/>
              <a:gd name="connsiteX591" fmla="*/ 2999571 w 5593163"/>
              <a:gd name="connsiteY591" fmla="*/ 3861506 h 4305008"/>
              <a:gd name="connsiteX592" fmla="*/ 2309405 w 5593163"/>
              <a:gd name="connsiteY592" fmla="*/ 3173908 h 4305008"/>
              <a:gd name="connsiteX593" fmla="*/ 2308899 w 5593163"/>
              <a:gd name="connsiteY593" fmla="*/ 3173846 h 4305008"/>
              <a:gd name="connsiteX594" fmla="*/ 2308361 w 5593163"/>
              <a:gd name="connsiteY594" fmla="*/ 3167222 h 4305008"/>
              <a:gd name="connsiteX595" fmla="*/ 2300894 w 5593163"/>
              <a:gd name="connsiteY595" fmla="*/ 3075472 h 4305008"/>
              <a:gd name="connsiteX596" fmla="*/ 2299523 w 5593163"/>
              <a:gd name="connsiteY596" fmla="*/ 3058630 h 4305008"/>
              <a:gd name="connsiteX597" fmla="*/ 1601297 w 5593163"/>
              <a:gd name="connsiteY597" fmla="*/ 636203 h 4305008"/>
              <a:gd name="connsiteX598" fmla="*/ 2144606 w 5593163"/>
              <a:gd name="connsiteY598" fmla="*/ 1181049 h 4305008"/>
              <a:gd name="connsiteX599" fmla="*/ 1601297 w 5593163"/>
              <a:gd name="connsiteY599" fmla="*/ 636203 h 4305008"/>
              <a:gd name="connsiteX600" fmla="*/ 1601297 w 5593163"/>
              <a:gd name="connsiteY600" fmla="*/ 2333028 h 4305008"/>
              <a:gd name="connsiteX601" fmla="*/ 2144606 w 5593163"/>
              <a:gd name="connsiteY601" fmla="*/ 2877874 h 4305008"/>
              <a:gd name="connsiteX602" fmla="*/ 1601297 w 5593163"/>
              <a:gd name="connsiteY602" fmla="*/ 2333028 h 4305008"/>
              <a:gd name="connsiteX603" fmla="*/ 1601295 w 5593163"/>
              <a:gd name="connsiteY603" fmla="*/ 2034258 h 4305008"/>
              <a:gd name="connsiteX604" fmla="*/ 2144604 w 5593163"/>
              <a:gd name="connsiteY604" fmla="*/ 1493690 h 4305008"/>
              <a:gd name="connsiteX605" fmla="*/ 1601295 w 5593163"/>
              <a:gd name="connsiteY605" fmla="*/ 2034258 h 4305008"/>
              <a:gd name="connsiteX606" fmla="*/ 1601295 w 5593163"/>
              <a:gd name="connsiteY606" fmla="*/ 3731083 h 4305008"/>
              <a:gd name="connsiteX607" fmla="*/ 2144604 w 5593163"/>
              <a:gd name="connsiteY607" fmla="*/ 3190516 h 4305008"/>
              <a:gd name="connsiteX608" fmla="*/ 1601295 w 5593163"/>
              <a:gd name="connsiteY608" fmla="*/ 3731083 h 4305008"/>
              <a:gd name="connsiteX609" fmla="*/ 1457930 w 5593163"/>
              <a:gd name="connsiteY609" fmla="*/ 503273 h 4305008"/>
              <a:gd name="connsiteX610" fmla="*/ 1458524 w 5593163"/>
              <a:gd name="connsiteY610" fmla="*/ 491833 h 4305008"/>
              <a:gd name="connsiteX611" fmla="*/ 1459022 w 5593163"/>
              <a:gd name="connsiteY611" fmla="*/ 491866 h 4305008"/>
              <a:gd name="connsiteX612" fmla="*/ 1459048 w 5593163"/>
              <a:gd name="connsiteY612" fmla="*/ 491372 h 4305008"/>
              <a:gd name="connsiteX613" fmla="*/ 1476135 w 5593163"/>
              <a:gd name="connsiteY613" fmla="*/ 492995 h 4305008"/>
              <a:gd name="connsiteX614" fmla="*/ 1571597 w 5593163"/>
              <a:gd name="connsiteY614" fmla="*/ 502060 h 4305008"/>
              <a:gd name="connsiteX615" fmla="*/ 1587809 w 5593163"/>
              <a:gd name="connsiteY615" fmla="*/ 503599 h 4305008"/>
              <a:gd name="connsiteX616" fmla="*/ 1587926 w 5593163"/>
              <a:gd name="connsiteY616" fmla="*/ 504747 h 4305008"/>
              <a:gd name="connsiteX617" fmla="*/ 2278092 w 5593163"/>
              <a:gd name="connsiteY617" fmla="*/ 1197788 h 4305008"/>
              <a:gd name="connsiteX618" fmla="*/ 2278598 w 5593163"/>
              <a:gd name="connsiteY618" fmla="*/ 1197851 h 4305008"/>
              <a:gd name="connsiteX619" fmla="*/ 2279138 w 5593163"/>
              <a:gd name="connsiteY619" fmla="*/ 1204541 h 4305008"/>
              <a:gd name="connsiteX620" fmla="*/ 2286602 w 5593163"/>
              <a:gd name="connsiteY620" fmla="*/ 1296998 h 4305008"/>
              <a:gd name="connsiteX621" fmla="*/ 2287973 w 5593163"/>
              <a:gd name="connsiteY621" fmla="*/ 1313979 h 4305008"/>
              <a:gd name="connsiteX622" fmla="*/ 2287380 w 5593163"/>
              <a:gd name="connsiteY622" fmla="*/ 1325419 h 4305008"/>
              <a:gd name="connsiteX623" fmla="*/ 2286881 w 5593163"/>
              <a:gd name="connsiteY623" fmla="*/ 1325386 h 4305008"/>
              <a:gd name="connsiteX624" fmla="*/ 2286855 w 5593163"/>
              <a:gd name="connsiteY624" fmla="*/ 1325881 h 4305008"/>
              <a:gd name="connsiteX625" fmla="*/ 2269736 w 5593163"/>
              <a:gd name="connsiteY625" fmla="*/ 1324255 h 4305008"/>
              <a:gd name="connsiteX626" fmla="*/ 2174310 w 5593163"/>
              <a:gd name="connsiteY626" fmla="*/ 1315193 h 4305008"/>
              <a:gd name="connsiteX627" fmla="*/ 2158093 w 5593163"/>
              <a:gd name="connsiteY627" fmla="*/ 1313653 h 4305008"/>
              <a:gd name="connsiteX628" fmla="*/ 2157977 w 5593163"/>
              <a:gd name="connsiteY628" fmla="*/ 1312505 h 4305008"/>
              <a:gd name="connsiteX629" fmla="*/ 1467811 w 5593163"/>
              <a:gd name="connsiteY629" fmla="*/ 619464 h 4305008"/>
              <a:gd name="connsiteX630" fmla="*/ 1467306 w 5593163"/>
              <a:gd name="connsiteY630" fmla="*/ 619401 h 4305008"/>
              <a:gd name="connsiteX631" fmla="*/ 1466767 w 5593163"/>
              <a:gd name="connsiteY631" fmla="*/ 612725 h 4305008"/>
              <a:gd name="connsiteX632" fmla="*/ 1459300 w 5593163"/>
              <a:gd name="connsiteY632" fmla="*/ 520249 h 4305008"/>
              <a:gd name="connsiteX633" fmla="*/ 1457930 w 5593163"/>
              <a:gd name="connsiteY633" fmla="*/ 503273 h 4305008"/>
              <a:gd name="connsiteX634" fmla="*/ 1457930 w 5593163"/>
              <a:gd name="connsiteY634" fmla="*/ 2200098 h 4305008"/>
              <a:gd name="connsiteX635" fmla="*/ 1458524 w 5593163"/>
              <a:gd name="connsiteY635" fmla="*/ 2188658 h 4305008"/>
              <a:gd name="connsiteX636" fmla="*/ 1459022 w 5593163"/>
              <a:gd name="connsiteY636" fmla="*/ 2188691 h 4305008"/>
              <a:gd name="connsiteX637" fmla="*/ 1459048 w 5593163"/>
              <a:gd name="connsiteY637" fmla="*/ 2188197 h 4305008"/>
              <a:gd name="connsiteX638" fmla="*/ 1476135 w 5593163"/>
              <a:gd name="connsiteY638" fmla="*/ 2189820 h 4305008"/>
              <a:gd name="connsiteX639" fmla="*/ 1571597 w 5593163"/>
              <a:gd name="connsiteY639" fmla="*/ 2198885 h 4305008"/>
              <a:gd name="connsiteX640" fmla="*/ 1587809 w 5593163"/>
              <a:gd name="connsiteY640" fmla="*/ 2200424 h 4305008"/>
              <a:gd name="connsiteX641" fmla="*/ 1587926 w 5593163"/>
              <a:gd name="connsiteY641" fmla="*/ 2201572 h 4305008"/>
              <a:gd name="connsiteX642" fmla="*/ 2278092 w 5593163"/>
              <a:gd name="connsiteY642" fmla="*/ 2894613 h 4305008"/>
              <a:gd name="connsiteX643" fmla="*/ 2278598 w 5593163"/>
              <a:gd name="connsiteY643" fmla="*/ 2894676 h 4305008"/>
              <a:gd name="connsiteX644" fmla="*/ 2279138 w 5593163"/>
              <a:gd name="connsiteY644" fmla="*/ 2901366 h 4305008"/>
              <a:gd name="connsiteX645" fmla="*/ 2286602 w 5593163"/>
              <a:gd name="connsiteY645" fmla="*/ 2993823 h 4305008"/>
              <a:gd name="connsiteX646" fmla="*/ 2287973 w 5593163"/>
              <a:gd name="connsiteY646" fmla="*/ 3010804 h 4305008"/>
              <a:gd name="connsiteX647" fmla="*/ 2287380 w 5593163"/>
              <a:gd name="connsiteY647" fmla="*/ 3022244 h 4305008"/>
              <a:gd name="connsiteX648" fmla="*/ 2286881 w 5593163"/>
              <a:gd name="connsiteY648" fmla="*/ 3022211 h 4305008"/>
              <a:gd name="connsiteX649" fmla="*/ 2286855 w 5593163"/>
              <a:gd name="connsiteY649" fmla="*/ 3022706 h 4305008"/>
              <a:gd name="connsiteX650" fmla="*/ 2269736 w 5593163"/>
              <a:gd name="connsiteY650" fmla="*/ 3021080 h 4305008"/>
              <a:gd name="connsiteX651" fmla="*/ 2174310 w 5593163"/>
              <a:gd name="connsiteY651" fmla="*/ 3012018 h 4305008"/>
              <a:gd name="connsiteX652" fmla="*/ 2158093 w 5593163"/>
              <a:gd name="connsiteY652" fmla="*/ 3010478 h 4305008"/>
              <a:gd name="connsiteX653" fmla="*/ 2157977 w 5593163"/>
              <a:gd name="connsiteY653" fmla="*/ 3009330 h 4305008"/>
              <a:gd name="connsiteX654" fmla="*/ 1467811 w 5593163"/>
              <a:gd name="connsiteY654" fmla="*/ 2316289 h 4305008"/>
              <a:gd name="connsiteX655" fmla="*/ 1467306 w 5593163"/>
              <a:gd name="connsiteY655" fmla="*/ 2316226 h 4305008"/>
              <a:gd name="connsiteX656" fmla="*/ 1466767 w 5593163"/>
              <a:gd name="connsiteY656" fmla="*/ 2309550 h 4305008"/>
              <a:gd name="connsiteX657" fmla="*/ 1459300 w 5593163"/>
              <a:gd name="connsiteY657" fmla="*/ 2217074 h 4305008"/>
              <a:gd name="connsiteX658" fmla="*/ 1457930 w 5593163"/>
              <a:gd name="connsiteY658" fmla="*/ 2200098 h 4305008"/>
              <a:gd name="connsiteX659" fmla="*/ 1457930 w 5593163"/>
              <a:gd name="connsiteY659" fmla="*/ 3896923 h 4305008"/>
              <a:gd name="connsiteX660" fmla="*/ 1458524 w 5593163"/>
              <a:gd name="connsiteY660" fmla="*/ 3885483 h 4305008"/>
              <a:gd name="connsiteX661" fmla="*/ 1459022 w 5593163"/>
              <a:gd name="connsiteY661" fmla="*/ 3885516 h 4305008"/>
              <a:gd name="connsiteX662" fmla="*/ 1459048 w 5593163"/>
              <a:gd name="connsiteY662" fmla="*/ 3885022 h 4305008"/>
              <a:gd name="connsiteX663" fmla="*/ 1476135 w 5593163"/>
              <a:gd name="connsiteY663" fmla="*/ 3886645 h 4305008"/>
              <a:gd name="connsiteX664" fmla="*/ 1571597 w 5593163"/>
              <a:gd name="connsiteY664" fmla="*/ 3895710 h 4305008"/>
              <a:gd name="connsiteX665" fmla="*/ 1587809 w 5593163"/>
              <a:gd name="connsiteY665" fmla="*/ 3897249 h 4305008"/>
              <a:gd name="connsiteX666" fmla="*/ 1587926 w 5593163"/>
              <a:gd name="connsiteY666" fmla="*/ 3898397 h 4305008"/>
              <a:gd name="connsiteX667" fmla="*/ 2148179 w 5593163"/>
              <a:gd name="connsiteY667" fmla="*/ 4255797 h 4305008"/>
              <a:gd name="connsiteX668" fmla="*/ 2176624 w 5593163"/>
              <a:gd name="connsiteY668" fmla="*/ 4305008 h 4305008"/>
              <a:gd name="connsiteX669" fmla="*/ 2025574 w 5593163"/>
              <a:gd name="connsiteY669" fmla="*/ 4305008 h 4305008"/>
              <a:gd name="connsiteX670" fmla="*/ 1973451 w 5593163"/>
              <a:gd name="connsiteY670" fmla="*/ 4241205 h 4305008"/>
              <a:gd name="connsiteX671" fmla="*/ 1601297 w 5593163"/>
              <a:gd name="connsiteY671" fmla="*/ 4029853 h 4305008"/>
              <a:gd name="connsiteX672" fmla="*/ 1700478 w 5593163"/>
              <a:gd name="connsiteY672" fmla="*/ 4271827 h 4305008"/>
              <a:gd name="connsiteX673" fmla="*/ 1727160 w 5593163"/>
              <a:gd name="connsiteY673" fmla="*/ 4305008 h 4305008"/>
              <a:gd name="connsiteX674" fmla="*/ 1573050 w 5593163"/>
              <a:gd name="connsiteY674" fmla="*/ 4305008 h 4305008"/>
              <a:gd name="connsiteX675" fmla="*/ 1542929 w 5593163"/>
              <a:gd name="connsiteY675" fmla="*/ 4254710 h 4305008"/>
              <a:gd name="connsiteX676" fmla="*/ 1467811 w 5593163"/>
              <a:gd name="connsiteY676" fmla="*/ 4013114 h 4305008"/>
              <a:gd name="connsiteX677" fmla="*/ 1467306 w 5593163"/>
              <a:gd name="connsiteY677" fmla="*/ 4013051 h 4305008"/>
              <a:gd name="connsiteX678" fmla="*/ 1466767 w 5593163"/>
              <a:gd name="connsiteY678" fmla="*/ 4006375 h 4305008"/>
              <a:gd name="connsiteX679" fmla="*/ 1459300 w 5593163"/>
              <a:gd name="connsiteY679" fmla="*/ 3913899 h 4305008"/>
              <a:gd name="connsiteX680" fmla="*/ 1457930 w 5593163"/>
              <a:gd name="connsiteY680" fmla="*/ 3896923 h 4305008"/>
              <a:gd name="connsiteX681" fmla="*/ 1457928 w 5593163"/>
              <a:gd name="connsiteY681" fmla="*/ 469318 h 4305008"/>
              <a:gd name="connsiteX682" fmla="*/ 1459298 w 5593163"/>
              <a:gd name="connsiteY682" fmla="*/ 452471 h 4305008"/>
              <a:gd name="connsiteX683" fmla="*/ 1466762 w 5593163"/>
              <a:gd name="connsiteY683" fmla="*/ 360740 h 4305008"/>
              <a:gd name="connsiteX684" fmla="*/ 1467303 w 5593163"/>
              <a:gd name="connsiteY684" fmla="*/ 354103 h 4305008"/>
              <a:gd name="connsiteX685" fmla="*/ 1467808 w 5593163"/>
              <a:gd name="connsiteY685" fmla="*/ 354040 h 4305008"/>
              <a:gd name="connsiteX686" fmla="*/ 1552022 w 5593163"/>
              <a:gd name="connsiteY686" fmla="*/ 96778 h 4305008"/>
              <a:gd name="connsiteX687" fmla="*/ 1614656 w 5593163"/>
              <a:gd name="connsiteY687" fmla="*/ 0 h 4305008"/>
              <a:gd name="connsiteX688" fmla="*/ 1783031 w 5593163"/>
              <a:gd name="connsiteY688" fmla="*/ 0 h 4305008"/>
              <a:gd name="connsiteX689" fmla="*/ 1714803 w 5593163"/>
              <a:gd name="connsiteY689" fmla="*/ 76659 h 4305008"/>
              <a:gd name="connsiteX690" fmla="*/ 1601295 w 5593163"/>
              <a:gd name="connsiteY690" fmla="*/ 337433 h 4305008"/>
              <a:gd name="connsiteX691" fmla="*/ 2040269 w 5593163"/>
              <a:gd name="connsiteY691" fmla="*/ 44350 h 4305008"/>
              <a:gd name="connsiteX692" fmla="*/ 2062497 w 5593163"/>
              <a:gd name="connsiteY692" fmla="*/ 0 h 4305008"/>
              <a:gd name="connsiteX693" fmla="*/ 2211135 w 5593163"/>
              <a:gd name="connsiteY693" fmla="*/ 0 h 4305008"/>
              <a:gd name="connsiteX694" fmla="*/ 2159296 w 5593163"/>
              <a:gd name="connsiteY694" fmla="*/ 95636 h 4305008"/>
              <a:gd name="connsiteX695" fmla="*/ 1587923 w 5593163"/>
              <a:gd name="connsiteY695" fmla="*/ 467856 h 4305008"/>
              <a:gd name="connsiteX696" fmla="*/ 1587807 w 5593163"/>
              <a:gd name="connsiteY696" fmla="*/ 468995 h 4305008"/>
              <a:gd name="connsiteX697" fmla="*/ 1571591 w 5593163"/>
              <a:gd name="connsiteY697" fmla="*/ 470523 h 4305008"/>
              <a:gd name="connsiteX698" fmla="*/ 1476164 w 5593163"/>
              <a:gd name="connsiteY698" fmla="*/ 479514 h 4305008"/>
              <a:gd name="connsiteX699" fmla="*/ 1459046 w 5593163"/>
              <a:gd name="connsiteY699" fmla="*/ 481127 h 4305008"/>
              <a:gd name="connsiteX700" fmla="*/ 1459020 w 5593163"/>
              <a:gd name="connsiteY700" fmla="*/ 480636 h 4305008"/>
              <a:gd name="connsiteX701" fmla="*/ 1458521 w 5593163"/>
              <a:gd name="connsiteY701" fmla="*/ 480669 h 4305008"/>
              <a:gd name="connsiteX702" fmla="*/ 1457928 w 5593163"/>
              <a:gd name="connsiteY702" fmla="*/ 469318 h 4305008"/>
              <a:gd name="connsiteX703" fmla="*/ 1457928 w 5593163"/>
              <a:gd name="connsiteY703" fmla="*/ 2166144 h 4305008"/>
              <a:gd name="connsiteX704" fmla="*/ 1459298 w 5593163"/>
              <a:gd name="connsiteY704" fmla="*/ 2149296 h 4305008"/>
              <a:gd name="connsiteX705" fmla="*/ 1466762 w 5593163"/>
              <a:gd name="connsiteY705" fmla="*/ 2057565 h 4305008"/>
              <a:gd name="connsiteX706" fmla="*/ 1467303 w 5593163"/>
              <a:gd name="connsiteY706" fmla="*/ 2050928 h 4305008"/>
              <a:gd name="connsiteX707" fmla="*/ 1467808 w 5593163"/>
              <a:gd name="connsiteY707" fmla="*/ 2050865 h 4305008"/>
              <a:gd name="connsiteX708" fmla="*/ 2157974 w 5593163"/>
              <a:gd name="connsiteY708" fmla="*/ 1363267 h 4305008"/>
              <a:gd name="connsiteX709" fmla="*/ 2158091 w 5593163"/>
              <a:gd name="connsiteY709" fmla="*/ 1362128 h 4305008"/>
              <a:gd name="connsiteX710" fmla="*/ 2174304 w 5593163"/>
              <a:gd name="connsiteY710" fmla="*/ 1360601 h 4305008"/>
              <a:gd name="connsiteX711" fmla="*/ 2269765 w 5593163"/>
              <a:gd name="connsiteY711" fmla="*/ 1351607 h 4305008"/>
              <a:gd name="connsiteX712" fmla="*/ 2286853 w 5593163"/>
              <a:gd name="connsiteY712" fmla="*/ 1349997 h 4305008"/>
              <a:gd name="connsiteX713" fmla="*/ 2286879 w 5593163"/>
              <a:gd name="connsiteY713" fmla="*/ 1350487 h 4305008"/>
              <a:gd name="connsiteX714" fmla="*/ 2287377 w 5593163"/>
              <a:gd name="connsiteY714" fmla="*/ 1350455 h 4305008"/>
              <a:gd name="connsiteX715" fmla="*/ 2287971 w 5593163"/>
              <a:gd name="connsiteY715" fmla="*/ 1361805 h 4305008"/>
              <a:gd name="connsiteX716" fmla="*/ 2286600 w 5593163"/>
              <a:gd name="connsiteY716" fmla="*/ 1378647 h 4305008"/>
              <a:gd name="connsiteX717" fmla="*/ 2279133 w 5593163"/>
              <a:gd name="connsiteY717" fmla="*/ 1470397 h 4305008"/>
              <a:gd name="connsiteX718" fmla="*/ 2278595 w 5593163"/>
              <a:gd name="connsiteY718" fmla="*/ 1477021 h 4305008"/>
              <a:gd name="connsiteX719" fmla="*/ 2278089 w 5593163"/>
              <a:gd name="connsiteY719" fmla="*/ 1477083 h 4305008"/>
              <a:gd name="connsiteX720" fmla="*/ 1587923 w 5593163"/>
              <a:gd name="connsiteY720" fmla="*/ 2164681 h 4305008"/>
              <a:gd name="connsiteX721" fmla="*/ 1587807 w 5593163"/>
              <a:gd name="connsiteY721" fmla="*/ 2165820 h 4305008"/>
              <a:gd name="connsiteX722" fmla="*/ 1571591 w 5593163"/>
              <a:gd name="connsiteY722" fmla="*/ 2167348 h 4305008"/>
              <a:gd name="connsiteX723" fmla="*/ 1476164 w 5593163"/>
              <a:gd name="connsiteY723" fmla="*/ 2176339 h 4305008"/>
              <a:gd name="connsiteX724" fmla="*/ 1459046 w 5593163"/>
              <a:gd name="connsiteY724" fmla="*/ 2177952 h 4305008"/>
              <a:gd name="connsiteX725" fmla="*/ 1459020 w 5593163"/>
              <a:gd name="connsiteY725" fmla="*/ 2177461 h 4305008"/>
              <a:gd name="connsiteX726" fmla="*/ 1458521 w 5593163"/>
              <a:gd name="connsiteY726" fmla="*/ 2177494 h 4305008"/>
              <a:gd name="connsiteX727" fmla="*/ 1457928 w 5593163"/>
              <a:gd name="connsiteY727" fmla="*/ 2166144 h 4305008"/>
              <a:gd name="connsiteX728" fmla="*/ 1457928 w 5593163"/>
              <a:gd name="connsiteY728" fmla="*/ 3862969 h 4305008"/>
              <a:gd name="connsiteX729" fmla="*/ 1459298 w 5593163"/>
              <a:gd name="connsiteY729" fmla="*/ 3846121 h 4305008"/>
              <a:gd name="connsiteX730" fmla="*/ 1466762 w 5593163"/>
              <a:gd name="connsiteY730" fmla="*/ 3754390 h 4305008"/>
              <a:gd name="connsiteX731" fmla="*/ 1467303 w 5593163"/>
              <a:gd name="connsiteY731" fmla="*/ 3747753 h 4305008"/>
              <a:gd name="connsiteX732" fmla="*/ 1467808 w 5593163"/>
              <a:gd name="connsiteY732" fmla="*/ 3747690 h 4305008"/>
              <a:gd name="connsiteX733" fmla="*/ 2157974 w 5593163"/>
              <a:gd name="connsiteY733" fmla="*/ 3060092 h 4305008"/>
              <a:gd name="connsiteX734" fmla="*/ 2158091 w 5593163"/>
              <a:gd name="connsiteY734" fmla="*/ 3058953 h 4305008"/>
              <a:gd name="connsiteX735" fmla="*/ 2174304 w 5593163"/>
              <a:gd name="connsiteY735" fmla="*/ 3057426 h 4305008"/>
              <a:gd name="connsiteX736" fmla="*/ 2269765 w 5593163"/>
              <a:gd name="connsiteY736" fmla="*/ 3048432 h 4305008"/>
              <a:gd name="connsiteX737" fmla="*/ 2286853 w 5593163"/>
              <a:gd name="connsiteY737" fmla="*/ 3046822 h 4305008"/>
              <a:gd name="connsiteX738" fmla="*/ 2286879 w 5593163"/>
              <a:gd name="connsiteY738" fmla="*/ 3047312 h 4305008"/>
              <a:gd name="connsiteX739" fmla="*/ 2287377 w 5593163"/>
              <a:gd name="connsiteY739" fmla="*/ 3047280 h 4305008"/>
              <a:gd name="connsiteX740" fmla="*/ 2287971 w 5593163"/>
              <a:gd name="connsiteY740" fmla="*/ 3058630 h 4305008"/>
              <a:gd name="connsiteX741" fmla="*/ 2286600 w 5593163"/>
              <a:gd name="connsiteY741" fmla="*/ 3075472 h 4305008"/>
              <a:gd name="connsiteX742" fmla="*/ 2279133 w 5593163"/>
              <a:gd name="connsiteY742" fmla="*/ 3167222 h 4305008"/>
              <a:gd name="connsiteX743" fmla="*/ 2278595 w 5593163"/>
              <a:gd name="connsiteY743" fmla="*/ 3173846 h 4305008"/>
              <a:gd name="connsiteX744" fmla="*/ 2278089 w 5593163"/>
              <a:gd name="connsiteY744" fmla="*/ 3173908 h 4305008"/>
              <a:gd name="connsiteX745" fmla="*/ 1587923 w 5593163"/>
              <a:gd name="connsiteY745" fmla="*/ 3861506 h 4305008"/>
              <a:gd name="connsiteX746" fmla="*/ 1587807 w 5593163"/>
              <a:gd name="connsiteY746" fmla="*/ 3862645 h 4305008"/>
              <a:gd name="connsiteX747" fmla="*/ 1571591 w 5593163"/>
              <a:gd name="connsiteY747" fmla="*/ 3864173 h 4305008"/>
              <a:gd name="connsiteX748" fmla="*/ 1476164 w 5593163"/>
              <a:gd name="connsiteY748" fmla="*/ 3873164 h 4305008"/>
              <a:gd name="connsiteX749" fmla="*/ 1459046 w 5593163"/>
              <a:gd name="connsiteY749" fmla="*/ 3874777 h 4305008"/>
              <a:gd name="connsiteX750" fmla="*/ 1459020 w 5593163"/>
              <a:gd name="connsiteY750" fmla="*/ 3874286 h 4305008"/>
              <a:gd name="connsiteX751" fmla="*/ 1458521 w 5593163"/>
              <a:gd name="connsiteY751" fmla="*/ 3874319 h 4305008"/>
              <a:gd name="connsiteX752" fmla="*/ 1457928 w 5593163"/>
              <a:gd name="connsiteY752" fmla="*/ 3862969 h 4305008"/>
              <a:gd name="connsiteX753" fmla="*/ 750739 w 5593163"/>
              <a:gd name="connsiteY753" fmla="*/ 1181049 h 4305008"/>
              <a:gd name="connsiteX754" fmla="*/ 1294048 w 5593163"/>
              <a:gd name="connsiteY754" fmla="*/ 636203 h 4305008"/>
              <a:gd name="connsiteX755" fmla="*/ 750739 w 5593163"/>
              <a:gd name="connsiteY755" fmla="*/ 1181049 h 4305008"/>
              <a:gd name="connsiteX756" fmla="*/ 750739 w 5593163"/>
              <a:gd name="connsiteY756" fmla="*/ 1493690 h 4305008"/>
              <a:gd name="connsiteX757" fmla="*/ 1294048 w 5593163"/>
              <a:gd name="connsiteY757" fmla="*/ 2034258 h 4305008"/>
              <a:gd name="connsiteX758" fmla="*/ 750739 w 5593163"/>
              <a:gd name="connsiteY758" fmla="*/ 1493690 h 4305008"/>
              <a:gd name="connsiteX759" fmla="*/ 750739 w 5593163"/>
              <a:gd name="connsiteY759" fmla="*/ 2877874 h 4305008"/>
              <a:gd name="connsiteX760" fmla="*/ 1294048 w 5593163"/>
              <a:gd name="connsiteY760" fmla="*/ 2333028 h 4305008"/>
              <a:gd name="connsiteX761" fmla="*/ 750739 w 5593163"/>
              <a:gd name="connsiteY761" fmla="*/ 2877874 h 4305008"/>
              <a:gd name="connsiteX762" fmla="*/ 750739 w 5593163"/>
              <a:gd name="connsiteY762" fmla="*/ 3190516 h 4305008"/>
              <a:gd name="connsiteX763" fmla="*/ 1294048 w 5593163"/>
              <a:gd name="connsiteY763" fmla="*/ 3731083 h 4305008"/>
              <a:gd name="connsiteX764" fmla="*/ 750739 w 5593163"/>
              <a:gd name="connsiteY764" fmla="*/ 3190516 h 4305008"/>
              <a:gd name="connsiteX765" fmla="*/ 718720 w 5593163"/>
              <a:gd name="connsiteY765" fmla="*/ 4305008 h 4305008"/>
              <a:gd name="connsiteX766" fmla="*/ 747165 w 5593163"/>
              <a:gd name="connsiteY766" fmla="*/ 4255797 h 4305008"/>
              <a:gd name="connsiteX767" fmla="*/ 1307418 w 5593163"/>
              <a:gd name="connsiteY767" fmla="*/ 3898397 h 4305008"/>
              <a:gd name="connsiteX768" fmla="*/ 1307535 w 5593163"/>
              <a:gd name="connsiteY768" fmla="*/ 3897249 h 4305008"/>
              <a:gd name="connsiteX769" fmla="*/ 1323748 w 5593163"/>
              <a:gd name="connsiteY769" fmla="*/ 3895710 h 4305008"/>
              <a:gd name="connsiteX770" fmla="*/ 1419209 w 5593163"/>
              <a:gd name="connsiteY770" fmla="*/ 3886645 h 4305008"/>
              <a:gd name="connsiteX771" fmla="*/ 1436297 w 5593163"/>
              <a:gd name="connsiteY771" fmla="*/ 3885022 h 4305008"/>
              <a:gd name="connsiteX772" fmla="*/ 1436323 w 5593163"/>
              <a:gd name="connsiteY772" fmla="*/ 3885516 h 4305008"/>
              <a:gd name="connsiteX773" fmla="*/ 1436821 w 5593163"/>
              <a:gd name="connsiteY773" fmla="*/ 3885483 h 4305008"/>
              <a:gd name="connsiteX774" fmla="*/ 1437415 w 5593163"/>
              <a:gd name="connsiteY774" fmla="*/ 3896923 h 4305008"/>
              <a:gd name="connsiteX775" fmla="*/ 1436044 w 5593163"/>
              <a:gd name="connsiteY775" fmla="*/ 3913899 h 4305008"/>
              <a:gd name="connsiteX776" fmla="*/ 1428577 w 5593163"/>
              <a:gd name="connsiteY776" fmla="*/ 4006375 h 4305008"/>
              <a:gd name="connsiteX777" fmla="*/ 1428039 w 5593163"/>
              <a:gd name="connsiteY777" fmla="*/ 4013051 h 4305008"/>
              <a:gd name="connsiteX778" fmla="*/ 1427533 w 5593163"/>
              <a:gd name="connsiteY778" fmla="*/ 4013114 h 4305008"/>
              <a:gd name="connsiteX779" fmla="*/ 1352416 w 5593163"/>
              <a:gd name="connsiteY779" fmla="*/ 4254710 h 4305008"/>
              <a:gd name="connsiteX780" fmla="*/ 1322295 w 5593163"/>
              <a:gd name="connsiteY780" fmla="*/ 4305008 h 4305008"/>
              <a:gd name="connsiteX781" fmla="*/ 1168185 w 5593163"/>
              <a:gd name="connsiteY781" fmla="*/ 4305008 h 4305008"/>
              <a:gd name="connsiteX782" fmla="*/ 1194867 w 5593163"/>
              <a:gd name="connsiteY782" fmla="*/ 4271827 h 4305008"/>
              <a:gd name="connsiteX783" fmla="*/ 1294048 w 5593163"/>
              <a:gd name="connsiteY783" fmla="*/ 4029853 h 4305008"/>
              <a:gd name="connsiteX784" fmla="*/ 921894 w 5593163"/>
              <a:gd name="connsiteY784" fmla="*/ 4241205 h 4305008"/>
              <a:gd name="connsiteX785" fmla="*/ 869771 w 5593163"/>
              <a:gd name="connsiteY785" fmla="*/ 4305008 h 4305008"/>
              <a:gd name="connsiteX786" fmla="*/ 684209 w 5593163"/>
              <a:gd name="connsiteY786" fmla="*/ 0 h 4305008"/>
              <a:gd name="connsiteX787" fmla="*/ 832847 w 5593163"/>
              <a:gd name="connsiteY787" fmla="*/ 0 h 4305008"/>
              <a:gd name="connsiteX788" fmla="*/ 855075 w 5593163"/>
              <a:gd name="connsiteY788" fmla="*/ 44350 h 4305008"/>
              <a:gd name="connsiteX789" fmla="*/ 1294048 w 5593163"/>
              <a:gd name="connsiteY789" fmla="*/ 337433 h 4305008"/>
              <a:gd name="connsiteX790" fmla="*/ 1180541 w 5593163"/>
              <a:gd name="connsiteY790" fmla="*/ 76659 h 4305008"/>
              <a:gd name="connsiteX791" fmla="*/ 1112313 w 5593163"/>
              <a:gd name="connsiteY791" fmla="*/ 0 h 4305008"/>
              <a:gd name="connsiteX792" fmla="*/ 1280688 w 5593163"/>
              <a:gd name="connsiteY792" fmla="*/ 0 h 4305008"/>
              <a:gd name="connsiteX793" fmla="*/ 1343322 w 5593163"/>
              <a:gd name="connsiteY793" fmla="*/ 96778 h 4305008"/>
              <a:gd name="connsiteX794" fmla="*/ 1427534 w 5593163"/>
              <a:gd name="connsiteY794" fmla="*/ 354040 h 4305008"/>
              <a:gd name="connsiteX795" fmla="*/ 1428040 w 5593163"/>
              <a:gd name="connsiteY795" fmla="*/ 354102 h 4305008"/>
              <a:gd name="connsiteX796" fmla="*/ 1428580 w 5593163"/>
              <a:gd name="connsiteY796" fmla="*/ 360740 h 4305008"/>
              <a:gd name="connsiteX797" fmla="*/ 1436044 w 5593163"/>
              <a:gd name="connsiteY797" fmla="*/ 452471 h 4305008"/>
              <a:gd name="connsiteX798" fmla="*/ 1437415 w 5593163"/>
              <a:gd name="connsiteY798" fmla="*/ 469318 h 4305008"/>
              <a:gd name="connsiteX799" fmla="*/ 1436822 w 5593163"/>
              <a:gd name="connsiteY799" fmla="*/ 480669 h 4305008"/>
              <a:gd name="connsiteX800" fmla="*/ 1436323 w 5593163"/>
              <a:gd name="connsiteY800" fmla="*/ 480636 h 4305008"/>
              <a:gd name="connsiteX801" fmla="*/ 1436297 w 5593163"/>
              <a:gd name="connsiteY801" fmla="*/ 481127 h 4305008"/>
              <a:gd name="connsiteX802" fmla="*/ 1419178 w 5593163"/>
              <a:gd name="connsiteY802" fmla="*/ 479514 h 4305008"/>
              <a:gd name="connsiteX803" fmla="*/ 1323752 w 5593163"/>
              <a:gd name="connsiteY803" fmla="*/ 470523 h 4305008"/>
              <a:gd name="connsiteX804" fmla="*/ 1307535 w 5593163"/>
              <a:gd name="connsiteY804" fmla="*/ 468995 h 4305008"/>
              <a:gd name="connsiteX805" fmla="*/ 1307419 w 5593163"/>
              <a:gd name="connsiteY805" fmla="*/ 467856 h 4305008"/>
              <a:gd name="connsiteX806" fmla="*/ 736048 w 5593163"/>
              <a:gd name="connsiteY806" fmla="*/ 95636 h 4305008"/>
              <a:gd name="connsiteX807" fmla="*/ 607372 w 5593163"/>
              <a:gd name="connsiteY807" fmla="*/ 1313979 h 4305008"/>
              <a:gd name="connsiteX808" fmla="*/ 608742 w 5593163"/>
              <a:gd name="connsiteY808" fmla="*/ 1296998 h 4305008"/>
              <a:gd name="connsiteX809" fmla="*/ 616206 w 5593163"/>
              <a:gd name="connsiteY809" fmla="*/ 1204541 h 4305008"/>
              <a:gd name="connsiteX810" fmla="*/ 616747 w 5593163"/>
              <a:gd name="connsiteY810" fmla="*/ 1197851 h 4305008"/>
              <a:gd name="connsiteX811" fmla="*/ 617252 w 5593163"/>
              <a:gd name="connsiteY811" fmla="*/ 1197788 h 4305008"/>
              <a:gd name="connsiteX812" fmla="*/ 1307418 w 5593163"/>
              <a:gd name="connsiteY812" fmla="*/ 504747 h 4305008"/>
              <a:gd name="connsiteX813" fmla="*/ 1307535 w 5593163"/>
              <a:gd name="connsiteY813" fmla="*/ 503599 h 4305008"/>
              <a:gd name="connsiteX814" fmla="*/ 1323748 w 5593163"/>
              <a:gd name="connsiteY814" fmla="*/ 502060 h 4305008"/>
              <a:gd name="connsiteX815" fmla="*/ 1419209 w 5593163"/>
              <a:gd name="connsiteY815" fmla="*/ 492995 h 4305008"/>
              <a:gd name="connsiteX816" fmla="*/ 1436297 w 5593163"/>
              <a:gd name="connsiteY816" fmla="*/ 491372 h 4305008"/>
              <a:gd name="connsiteX817" fmla="*/ 1436323 w 5593163"/>
              <a:gd name="connsiteY817" fmla="*/ 491866 h 4305008"/>
              <a:gd name="connsiteX818" fmla="*/ 1436821 w 5593163"/>
              <a:gd name="connsiteY818" fmla="*/ 491833 h 4305008"/>
              <a:gd name="connsiteX819" fmla="*/ 1437415 w 5593163"/>
              <a:gd name="connsiteY819" fmla="*/ 503273 h 4305008"/>
              <a:gd name="connsiteX820" fmla="*/ 1436044 w 5593163"/>
              <a:gd name="connsiteY820" fmla="*/ 520249 h 4305008"/>
              <a:gd name="connsiteX821" fmla="*/ 1428577 w 5593163"/>
              <a:gd name="connsiteY821" fmla="*/ 612725 h 4305008"/>
              <a:gd name="connsiteX822" fmla="*/ 1428039 w 5593163"/>
              <a:gd name="connsiteY822" fmla="*/ 619401 h 4305008"/>
              <a:gd name="connsiteX823" fmla="*/ 1427533 w 5593163"/>
              <a:gd name="connsiteY823" fmla="*/ 619464 h 4305008"/>
              <a:gd name="connsiteX824" fmla="*/ 737367 w 5593163"/>
              <a:gd name="connsiteY824" fmla="*/ 1312505 h 4305008"/>
              <a:gd name="connsiteX825" fmla="*/ 737251 w 5593163"/>
              <a:gd name="connsiteY825" fmla="*/ 1313653 h 4305008"/>
              <a:gd name="connsiteX826" fmla="*/ 721035 w 5593163"/>
              <a:gd name="connsiteY826" fmla="*/ 1315193 h 4305008"/>
              <a:gd name="connsiteX827" fmla="*/ 625608 w 5593163"/>
              <a:gd name="connsiteY827" fmla="*/ 1324255 h 4305008"/>
              <a:gd name="connsiteX828" fmla="*/ 608490 w 5593163"/>
              <a:gd name="connsiteY828" fmla="*/ 1325881 h 4305008"/>
              <a:gd name="connsiteX829" fmla="*/ 608464 w 5593163"/>
              <a:gd name="connsiteY829" fmla="*/ 1325386 h 4305008"/>
              <a:gd name="connsiteX830" fmla="*/ 607965 w 5593163"/>
              <a:gd name="connsiteY830" fmla="*/ 1325419 h 4305008"/>
              <a:gd name="connsiteX831" fmla="*/ 607372 w 5593163"/>
              <a:gd name="connsiteY831" fmla="*/ 1313979 h 4305008"/>
              <a:gd name="connsiteX832" fmla="*/ 607372 w 5593163"/>
              <a:gd name="connsiteY832" fmla="*/ 1361805 h 4305008"/>
              <a:gd name="connsiteX833" fmla="*/ 607966 w 5593163"/>
              <a:gd name="connsiteY833" fmla="*/ 1350455 h 4305008"/>
              <a:gd name="connsiteX834" fmla="*/ 608464 w 5593163"/>
              <a:gd name="connsiteY834" fmla="*/ 1350487 h 4305008"/>
              <a:gd name="connsiteX835" fmla="*/ 608490 w 5593163"/>
              <a:gd name="connsiteY835" fmla="*/ 1349997 h 4305008"/>
              <a:gd name="connsiteX836" fmla="*/ 625577 w 5593163"/>
              <a:gd name="connsiteY836" fmla="*/ 1351607 h 4305008"/>
              <a:gd name="connsiteX837" fmla="*/ 721039 w 5593163"/>
              <a:gd name="connsiteY837" fmla="*/ 1360601 h 4305008"/>
              <a:gd name="connsiteX838" fmla="*/ 737251 w 5593163"/>
              <a:gd name="connsiteY838" fmla="*/ 1362128 h 4305008"/>
              <a:gd name="connsiteX839" fmla="*/ 737368 w 5593163"/>
              <a:gd name="connsiteY839" fmla="*/ 1363267 h 4305008"/>
              <a:gd name="connsiteX840" fmla="*/ 1427534 w 5593163"/>
              <a:gd name="connsiteY840" fmla="*/ 2050865 h 4305008"/>
              <a:gd name="connsiteX841" fmla="*/ 1428040 w 5593163"/>
              <a:gd name="connsiteY841" fmla="*/ 2050928 h 4305008"/>
              <a:gd name="connsiteX842" fmla="*/ 1428580 w 5593163"/>
              <a:gd name="connsiteY842" fmla="*/ 2057565 h 4305008"/>
              <a:gd name="connsiteX843" fmla="*/ 1436044 w 5593163"/>
              <a:gd name="connsiteY843" fmla="*/ 2149296 h 4305008"/>
              <a:gd name="connsiteX844" fmla="*/ 1437415 w 5593163"/>
              <a:gd name="connsiteY844" fmla="*/ 2166144 h 4305008"/>
              <a:gd name="connsiteX845" fmla="*/ 1436822 w 5593163"/>
              <a:gd name="connsiteY845" fmla="*/ 2177494 h 4305008"/>
              <a:gd name="connsiteX846" fmla="*/ 1436323 w 5593163"/>
              <a:gd name="connsiteY846" fmla="*/ 2177461 h 4305008"/>
              <a:gd name="connsiteX847" fmla="*/ 1436297 w 5593163"/>
              <a:gd name="connsiteY847" fmla="*/ 2177952 h 4305008"/>
              <a:gd name="connsiteX848" fmla="*/ 1419178 w 5593163"/>
              <a:gd name="connsiteY848" fmla="*/ 2176339 h 4305008"/>
              <a:gd name="connsiteX849" fmla="*/ 1323752 w 5593163"/>
              <a:gd name="connsiteY849" fmla="*/ 2167348 h 4305008"/>
              <a:gd name="connsiteX850" fmla="*/ 1307535 w 5593163"/>
              <a:gd name="connsiteY850" fmla="*/ 2165820 h 4305008"/>
              <a:gd name="connsiteX851" fmla="*/ 1307419 w 5593163"/>
              <a:gd name="connsiteY851" fmla="*/ 2164681 h 4305008"/>
              <a:gd name="connsiteX852" fmla="*/ 617253 w 5593163"/>
              <a:gd name="connsiteY852" fmla="*/ 1477083 h 4305008"/>
              <a:gd name="connsiteX853" fmla="*/ 616748 w 5593163"/>
              <a:gd name="connsiteY853" fmla="*/ 1477021 h 4305008"/>
              <a:gd name="connsiteX854" fmla="*/ 616209 w 5593163"/>
              <a:gd name="connsiteY854" fmla="*/ 1470397 h 4305008"/>
              <a:gd name="connsiteX855" fmla="*/ 608742 w 5593163"/>
              <a:gd name="connsiteY855" fmla="*/ 1378647 h 4305008"/>
              <a:gd name="connsiteX856" fmla="*/ 607372 w 5593163"/>
              <a:gd name="connsiteY856" fmla="*/ 1361805 h 4305008"/>
              <a:gd name="connsiteX857" fmla="*/ 607372 w 5593163"/>
              <a:gd name="connsiteY857" fmla="*/ 3010804 h 4305008"/>
              <a:gd name="connsiteX858" fmla="*/ 608742 w 5593163"/>
              <a:gd name="connsiteY858" fmla="*/ 2993823 h 4305008"/>
              <a:gd name="connsiteX859" fmla="*/ 616206 w 5593163"/>
              <a:gd name="connsiteY859" fmla="*/ 2901366 h 4305008"/>
              <a:gd name="connsiteX860" fmla="*/ 616747 w 5593163"/>
              <a:gd name="connsiteY860" fmla="*/ 2894676 h 4305008"/>
              <a:gd name="connsiteX861" fmla="*/ 617252 w 5593163"/>
              <a:gd name="connsiteY861" fmla="*/ 2894613 h 4305008"/>
              <a:gd name="connsiteX862" fmla="*/ 1307418 w 5593163"/>
              <a:gd name="connsiteY862" fmla="*/ 2201572 h 4305008"/>
              <a:gd name="connsiteX863" fmla="*/ 1307535 w 5593163"/>
              <a:gd name="connsiteY863" fmla="*/ 2200424 h 4305008"/>
              <a:gd name="connsiteX864" fmla="*/ 1323748 w 5593163"/>
              <a:gd name="connsiteY864" fmla="*/ 2198885 h 4305008"/>
              <a:gd name="connsiteX865" fmla="*/ 1419209 w 5593163"/>
              <a:gd name="connsiteY865" fmla="*/ 2189820 h 4305008"/>
              <a:gd name="connsiteX866" fmla="*/ 1436297 w 5593163"/>
              <a:gd name="connsiteY866" fmla="*/ 2188197 h 4305008"/>
              <a:gd name="connsiteX867" fmla="*/ 1436323 w 5593163"/>
              <a:gd name="connsiteY867" fmla="*/ 2188691 h 4305008"/>
              <a:gd name="connsiteX868" fmla="*/ 1436821 w 5593163"/>
              <a:gd name="connsiteY868" fmla="*/ 2188658 h 4305008"/>
              <a:gd name="connsiteX869" fmla="*/ 1437415 w 5593163"/>
              <a:gd name="connsiteY869" fmla="*/ 2200098 h 4305008"/>
              <a:gd name="connsiteX870" fmla="*/ 1436044 w 5593163"/>
              <a:gd name="connsiteY870" fmla="*/ 2217074 h 4305008"/>
              <a:gd name="connsiteX871" fmla="*/ 1428577 w 5593163"/>
              <a:gd name="connsiteY871" fmla="*/ 2309550 h 4305008"/>
              <a:gd name="connsiteX872" fmla="*/ 1428039 w 5593163"/>
              <a:gd name="connsiteY872" fmla="*/ 2316226 h 4305008"/>
              <a:gd name="connsiteX873" fmla="*/ 1427533 w 5593163"/>
              <a:gd name="connsiteY873" fmla="*/ 2316289 h 4305008"/>
              <a:gd name="connsiteX874" fmla="*/ 737367 w 5593163"/>
              <a:gd name="connsiteY874" fmla="*/ 3009330 h 4305008"/>
              <a:gd name="connsiteX875" fmla="*/ 737251 w 5593163"/>
              <a:gd name="connsiteY875" fmla="*/ 3010478 h 4305008"/>
              <a:gd name="connsiteX876" fmla="*/ 721035 w 5593163"/>
              <a:gd name="connsiteY876" fmla="*/ 3012018 h 4305008"/>
              <a:gd name="connsiteX877" fmla="*/ 625608 w 5593163"/>
              <a:gd name="connsiteY877" fmla="*/ 3021080 h 4305008"/>
              <a:gd name="connsiteX878" fmla="*/ 608490 w 5593163"/>
              <a:gd name="connsiteY878" fmla="*/ 3022706 h 4305008"/>
              <a:gd name="connsiteX879" fmla="*/ 608464 w 5593163"/>
              <a:gd name="connsiteY879" fmla="*/ 3022211 h 4305008"/>
              <a:gd name="connsiteX880" fmla="*/ 607965 w 5593163"/>
              <a:gd name="connsiteY880" fmla="*/ 3022244 h 4305008"/>
              <a:gd name="connsiteX881" fmla="*/ 607372 w 5593163"/>
              <a:gd name="connsiteY881" fmla="*/ 3010804 h 4305008"/>
              <a:gd name="connsiteX882" fmla="*/ 607372 w 5593163"/>
              <a:gd name="connsiteY882" fmla="*/ 3058630 h 4305008"/>
              <a:gd name="connsiteX883" fmla="*/ 607966 w 5593163"/>
              <a:gd name="connsiteY883" fmla="*/ 3047280 h 4305008"/>
              <a:gd name="connsiteX884" fmla="*/ 608464 w 5593163"/>
              <a:gd name="connsiteY884" fmla="*/ 3047312 h 4305008"/>
              <a:gd name="connsiteX885" fmla="*/ 608490 w 5593163"/>
              <a:gd name="connsiteY885" fmla="*/ 3046822 h 4305008"/>
              <a:gd name="connsiteX886" fmla="*/ 625577 w 5593163"/>
              <a:gd name="connsiteY886" fmla="*/ 3048432 h 4305008"/>
              <a:gd name="connsiteX887" fmla="*/ 721039 w 5593163"/>
              <a:gd name="connsiteY887" fmla="*/ 3057426 h 4305008"/>
              <a:gd name="connsiteX888" fmla="*/ 737251 w 5593163"/>
              <a:gd name="connsiteY888" fmla="*/ 3058953 h 4305008"/>
              <a:gd name="connsiteX889" fmla="*/ 737368 w 5593163"/>
              <a:gd name="connsiteY889" fmla="*/ 3060092 h 4305008"/>
              <a:gd name="connsiteX890" fmla="*/ 1427534 w 5593163"/>
              <a:gd name="connsiteY890" fmla="*/ 3747690 h 4305008"/>
              <a:gd name="connsiteX891" fmla="*/ 1428040 w 5593163"/>
              <a:gd name="connsiteY891" fmla="*/ 3747753 h 4305008"/>
              <a:gd name="connsiteX892" fmla="*/ 1428580 w 5593163"/>
              <a:gd name="connsiteY892" fmla="*/ 3754390 h 4305008"/>
              <a:gd name="connsiteX893" fmla="*/ 1436044 w 5593163"/>
              <a:gd name="connsiteY893" fmla="*/ 3846121 h 4305008"/>
              <a:gd name="connsiteX894" fmla="*/ 1437415 w 5593163"/>
              <a:gd name="connsiteY894" fmla="*/ 3862969 h 4305008"/>
              <a:gd name="connsiteX895" fmla="*/ 1436822 w 5593163"/>
              <a:gd name="connsiteY895" fmla="*/ 3874319 h 4305008"/>
              <a:gd name="connsiteX896" fmla="*/ 1436323 w 5593163"/>
              <a:gd name="connsiteY896" fmla="*/ 3874286 h 4305008"/>
              <a:gd name="connsiteX897" fmla="*/ 1436297 w 5593163"/>
              <a:gd name="connsiteY897" fmla="*/ 3874777 h 4305008"/>
              <a:gd name="connsiteX898" fmla="*/ 1419178 w 5593163"/>
              <a:gd name="connsiteY898" fmla="*/ 3873164 h 4305008"/>
              <a:gd name="connsiteX899" fmla="*/ 1323752 w 5593163"/>
              <a:gd name="connsiteY899" fmla="*/ 3864173 h 4305008"/>
              <a:gd name="connsiteX900" fmla="*/ 1307535 w 5593163"/>
              <a:gd name="connsiteY900" fmla="*/ 3862645 h 4305008"/>
              <a:gd name="connsiteX901" fmla="*/ 1307419 w 5593163"/>
              <a:gd name="connsiteY901" fmla="*/ 3861506 h 4305008"/>
              <a:gd name="connsiteX902" fmla="*/ 617253 w 5593163"/>
              <a:gd name="connsiteY902" fmla="*/ 3173908 h 4305008"/>
              <a:gd name="connsiteX903" fmla="*/ 616748 w 5593163"/>
              <a:gd name="connsiteY903" fmla="*/ 3173846 h 4305008"/>
              <a:gd name="connsiteX904" fmla="*/ 616209 w 5593163"/>
              <a:gd name="connsiteY904" fmla="*/ 3167222 h 4305008"/>
              <a:gd name="connsiteX905" fmla="*/ 608742 w 5593163"/>
              <a:gd name="connsiteY905" fmla="*/ 3075472 h 4305008"/>
              <a:gd name="connsiteX906" fmla="*/ 607372 w 5593163"/>
              <a:gd name="connsiteY906" fmla="*/ 3058630 h 4305008"/>
              <a:gd name="connsiteX907" fmla="*/ 0 w 5593163"/>
              <a:gd name="connsiteY907" fmla="*/ 116373 h 4305008"/>
              <a:gd name="connsiteX908" fmla="*/ 0 w 5593163"/>
              <a:gd name="connsiteY908" fmla="*/ 0 h 4305008"/>
              <a:gd name="connsiteX909" fmla="*/ 90880 w 5593163"/>
              <a:gd name="connsiteY909" fmla="*/ 0 h 4305008"/>
              <a:gd name="connsiteX910" fmla="*/ 22652 w 5593163"/>
              <a:gd name="connsiteY910" fmla="*/ 76659 h 4305008"/>
              <a:gd name="connsiteX911" fmla="*/ 0 w 5593163"/>
              <a:gd name="connsiteY911" fmla="*/ 443121 h 4305008"/>
              <a:gd name="connsiteX912" fmla="*/ 0 w 5593163"/>
              <a:gd name="connsiteY912" fmla="*/ 311637 h 4305008"/>
              <a:gd name="connsiteX913" fmla="*/ 82171 w 5593163"/>
              <a:gd name="connsiteY913" fmla="*/ 276703 h 4305008"/>
              <a:gd name="connsiteX914" fmla="*/ 348118 w 5593163"/>
              <a:gd name="connsiteY914" fmla="*/ 44350 h 4305008"/>
              <a:gd name="connsiteX915" fmla="*/ 370347 w 5593163"/>
              <a:gd name="connsiteY915" fmla="*/ 0 h 4305008"/>
              <a:gd name="connsiteX916" fmla="*/ 518984 w 5593163"/>
              <a:gd name="connsiteY916" fmla="*/ 0 h 4305008"/>
              <a:gd name="connsiteX917" fmla="*/ 467145 w 5593163"/>
              <a:gd name="connsiteY917" fmla="*/ 95636 h 4305008"/>
              <a:gd name="connsiteX918" fmla="*/ 13323 w 5593163"/>
              <a:gd name="connsiteY918" fmla="*/ 439959 h 4305008"/>
              <a:gd name="connsiteX919" fmla="*/ 0 w 5593163"/>
              <a:gd name="connsiteY919" fmla="*/ 1070142 h 4305008"/>
              <a:gd name="connsiteX920" fmla="*/ 0 w 5593163"/>
              <a:gd name="connsiteY920" fmla="*/ 862064 h 4305008"/>
              <a:gd name="connsiteX921" fmla="*/ 31905 w 5593163"/>
              <a:gd name="connsiteY921" fmla="*/ 912052 h 4305008"/>
              <a:gd name="connsiteX922" fmla="*/ 452455 w 5593163"/>
              <a:gd name="connsiteY922" fmla="*/ 1181049 h 4305008"/>
              <a:gd name="connsiteX923" fmla="*/ 9316 w 5593163"/>
              <a:gd name="connsiteY923" fmla="*/ 665484 h 4305008"/>
              <a:gd name="connsiteX924" fmla="*/ 0 w 5593163"/>
              <a:gd name="connsiteY924" fmla="*/ 662760 h 4305008"/>
              <a:gd name="connsiteX925" fmla="*/ 0 w 5593163"/>
              <a:gd name="connsiteY925" fmla="*/ 530567 h 4305008"/>
              <a:gd name="connsiteX926" fmla="*/ 26399 w 5593163"/>
              <a:gd name="connsiteY926" fmla="*/ 537107 h 4305008"/>
              <a:gd name="connsiteX927" fmla="*/ 585941 w 5593163"/>
              <a:gd name="connsiteY927" fmla="*/ 1197788 h 4305008"/>
              <a:gd name="connsiteX928" fmla="*/ 586447 w 5593163"/>
              <a:gd name="connsiteY928" fmla="*/ 1197851 h 4305008"/>
              <a:gd name="connsiteX929" fmla="*/ 586987 w 5593163"/>
              <a:gd name="connsiteY929" fmla="*/ 1204541 h 4305008"/>
              <a:gd name="connsiteX930" fmla="*/ 594451 w 5593163"/>
              <a:gd name="connsiteY930" fmla="*/ 1296998 h 4305008"/>
              <a:gd name="connsiteX931" fmla="*/ 595822 w 5593163"/>
              <a:gd name="connsiteY931" fmla="*/ 1313979 h 4305008"/>
              <a:gd name="connsiteX932" fmla="*/ 595229 w 5593163"/>
              <a:gd name="connsiteY932" fmla="*/ 1325419 h 4305008"/>
              <a:gd name="connsiteX933" fmla="*/ 594730 w 5593163"/>
              <a:gd name="connsiteY933" fmla="*/ 1325386 h 4305008"/>
              <a:gd name="connsiteX934" fmla="*/ 594704 w 5593163"/>
              <a:gd name="connsiteY934" fmla="*/ 1325881 h 4305008"/>
              <a:gd name="connsiteX935" fmla="*/ 577585 w 5593163"/>
              <a:gd name="connsiteY935" fmla="*/ 1324255 h 4305008"/>
              <a:gd name="connsiteX936" fmla="*/ 482159 w 5593163"/>
              <a:gd name="connsiteY936" fmla="*/ 1315193 h 4305008"/>
              <a:gd name="connsiteX937" fmla="*/ 465942 w 5593163"/>
              <a:gd name="connsiteY937" fmla="*/ 1313653 h 4305008"/>
              <a:gd name="connsiteX938" fmla="*/ 465826 w 5593163"/>
              <a:gd name="connsiteY938" fmla="*/ 1312505 h 4305008"/>
              <a:gd name="connsiteX939" fmla="*/ 5028 w 5593163"/>
              <a:gd name="connsiteY939" fmla="*/ 1076034 h 4305008"/>
              <a:gd name="connsiteX940" fmla="*/ 0 w 5593163"/>
              <a:gd name="connsiteY940" fmla="*/ 2139063 h 4305008"/>
              <a:gd name="connsiteX941" fmla="*/ 0 w 5593163"/>
              <a:gd name="connsiteY941" fmla="*/ 2007909 h 4305008"/>
              <a:gd name="connsiteX942" fmla="*/ 9314 w 5593163"/>
              <a:gd name="connsiteY942" fmla="*/ 2005207 h 4305008"/>
              <a:gd name="connsiteX943" fmla="*/ 452453 w 5593163"/>
              <a:gd name="connsiteY943" fmla="*/ 1493690 h 4305008"/>
              <a:gd name="connsiteX944" fmla="*/ 31903 w 5593163"/>
              <a:gd name="connsiteY944" fmla="*/ 1760575 h 4305008"/>
              <a:gd name="connsiteX945" fmla="*/ 0 w 5593163"/>
              <a:gd name="connsiteY945" fmla="*/ 1810167 h 4305008"/>
              <a:gd name="connsiteX946" fmla="*/ 0 w 5593163"/>
              <a:gd name="connsiteY946" fmla="*/ 1603724 h 4305008"/>
              <a:gd name="connsiteX947" fmla="*/ 5025 w 5593163"/>
              <a:gd name="connsiteY947" fmla="*/ 1597880 h 4305008"/>
              <a:gd name="connsiteX948" fmla="*/ 465823 w 5593163"/>
              <a:gd name="connsiteY948" fmla="*/ 1363267 h 4305008"/>
              <a:gd name="connsiteX949" fmla="*/ 465940 w 5593163"/>
              <a:gd name="connsiteY949" fmla="*/ 1362128 h 4305008"/>
              <a:gd name="connsiteX950" fmla="*/ 482153 w 5593163"/>
              <a:gd name="connsiteY950" fmla="*/ 1360601 h 4305008"/>
              <a:gd name="connsiteX951" fmla="*/ 577614 w 5593163"/>
              <a:gd name="connsiteY951" fmla="*/ 1351607 h 4305008"/>
              <a:gd name="connsiteX952" fmla="*/ 594702 w 5593163"/>
              <a:gd name="connsiteY952" fmla="*/ 1349997 h 4305008"/>
              <a:gd name="connsiteX953" fmla="*/ 594728 w 5593163"/>
              <a:gd name="connsiteY953" fmla="*/ 1350487 h 4305008"/>
              <a:gd name="connsiteX954" fmla="*/ 595226 w 5593163"/>
              <a:gd name="connsiteY954" fmla="*/ 1350455 h 4305008"/>
              <a:gd name="connsiteX955" fmla="*/ 595820 w 5593163"/>
              <a:gd name="connsiteY955" fmla="*/ 1361805 h 4305008"/>
              <a:gd name="connsiteX956" fmla="*/ 594449 w 5593163"/>
              <a:gd name="connsiteY956" fmla="*/ 1378647 h 4305008"/>
              <a:gd name="connsiteX957" fmla="*/ 586982 w 5593163"/>
              <a:gd name="connsiteY957" fmla="*/ 1470397 h 4305008"/>
              <a:gd name="connsiteX958" fmla="*/ 586444 w 5593163"/>
              <a:gd name="connsiteY958" fmla="*/ 1477021 h 4305008"/>
              <a:gd name="connsiteX959" fmla="*/ 585938 w 5593163"/>
              <a:gd name="connsiteY959" fmla="*/ 1477083 h 4305008"/>
              <a:gd name="connsiteX960" fmla="*/ 26396 w 5593163"/>
              <a:gd name="connsiteY960" fmla="*/ 2132575 h 4305008"/>
              <a:gd name="connsiteX961" fmla="*/ 0 w 5593163"/>
              <a:gd name="connsiteY961" fmla="*/ 2766967 h 4305008"/>
              <a:gd name="connsiteX962" fmla="*/ 0 w 5593163"/>
              <a:gd name="connsiteY962" fmla="*/ 2558889 h 4305008"/>
              <a:gd name="connsiteX963" fmla="*/ 31905 w 5593163"/>
              <a:gd name="connsiteY963" fmla="*/ 2608877 h 4305008"/>
              <a:gd name="connsiteX964" fmla="*/ 452455 w 5593163"/>
              <a:gd name="connsiteY964" fmla="*/ 2877874 h 4305008"/>
              <a:gd name="connsiteX965" fmla="*/ 9316 w 5593163"/>
              <a:gd name="connsiteY965" fmla="*/ 2362309 h 4305008"/>
              <a:gd name="connsiteX966" fmla="*/ 0 w 5593163"/>
              <a:gd name="connsiteY966" fmla="*/ 2359585 h 4305008"/>
              <a:gd name="connsiteX967" fmla="*/ 0 w 5593163"/>
              <a:gd name="connsiteY967" fmla="*/ 2227392 h 4305008"/>
              <a:gd name="connsiteX968" fmla="*/ 26399 w 5593163"/>
              <a:gd name="connsiteY968" fmla="*/ 2233932 h 4305008"/>
              <a:gd name="connsiteX969" fmla="*/ 585941 w 5593163"/>
              <a:gd name="connsiteY969" fmla="*/ 2894613 h 4305008"/>
              <a:gd name="connsiteX970" fmla="*/ 586447 w 5593163"/>
              <a:gd name="connsiteY970" fmla="*/ 2894676 h 4305008"/>
              <a:gd name="connsiteX971" fmla="*/ 586987 w 5593163"/>
              <a:gd name="connsiteY971" fmla="*/ 2901366 h 4305008"/>
              <a:gd name="connsiteX972" fmla="*/ 594451 w 5593163"/>
              <a:gd name="connsiteY972" fmla="*/ 2993823 h 4305008"/>
              <a:gd name="connsiteX973" fmla="*/ 595822 w 5593163"/>
              <a:gd name="connsiteY973" fmla="*/ 3010804 h 4305008"/>
              <a:gd name="connsiteX974" fmla="*/ 595229 w 5593163"/>
              <a:gd name="connsiteY974" fmla="*/ 3022244 h 4305008"/>
              <a:gd name="connsiteX975" fmla="*/ 594730 w 5593163"/>
              <a:gd name="connsiteY975" fmla="*/ 3022211 h 4305008"/>
              <a:gd name="connsiteX976" fmla="*/ 594704 w 5593163"/>
              <a:gd name="connsiteY976" fmla="*/ 3022706 h 4305008"/>
              <a:gd name="connsiteX977" fmla="*/ 577585 w 5593163"/>
              <a:gd name="connsiteY977" fmla="*/ 3021080 h 4305008"/>
              <a:gd name="connsiteX978" fmla="*/ 482159 w 5593163"/>
              <a:gd name="connsiteY978" fmla="*/ 3012018 h 4305008"/>
              <a:gd name="connsiteX979" fmla="*/ 465942 w 5593163"/>
              <a:gd name="connsiteY979" fmla="*/ 3010478 h 4305008"/>
              <a:gd name="connsiteX980" fmla="*/ 465826 w 5593163"/>
              <a:gd name="connsiteY980" fmla="*/ 3009330 h 4305008"/>
              <a:gd name="connsiteX981" fmla="*/ 5028 w 5593163"/>
              <a:gd name="connsiteY981" fmla="*/ 2772859 h 4305008"/>
              <a:gd name="connsiteX982" fmla="*/ 0 w 5593163"/>
              <a:gd name="connsiteY982" fmla="*/ 3835888 h 4305008"/>
              <a:gd name="connsiteX983" fmla="*/ 0 w 5593163"/>
              <a:gd name="connsiteY983" fmla="*/ 3704734 h 4305008"/>
              <a:gd name="connsiteX984" fmla="*/ 9314 w 5593163"/>
              <a:gd name="connsiteY984" fmla="*/ 3702032 h 4305008"/>
              <a:gd name="connsiteX985" fmla="*/ 452453 w 5593163"/>
              <a:gd name="connsiteY985" fmla="*/ 3190516 h 4305008"/>
              <a:gd name="connsiteX986" fmla="*/ 31903 w 5593163"/>
              <a:gd name="connsiteY986" fmla="*/ 3457400 h 4305008"/>
              <a:gd name="connsiteX987" fmla="*/ 0 w 5593163"/>
              <a:gd name="connsiteY987" fmla="*/ 3506992 h 4305008"/>
              <a:gd name="connsiteX988" fmla="*/ 0 w 5593163"/>
              <a:gd name="connsiteY988" fmla="*/ 3300549 h 4305008"/>
              <a:gd name="connsiteX989" fmla="*/ 5025 w 5593163"/>
              <a:gd name="connsiteY989" fmla="*/ 3294705 h 4305008"/>
              <a:gd name="connsiteX990" fmla="*/ 465823 w 5593163"/>
              <a:gd name="connsiteY990" fmla="*/ 3060092 h 4305008"/>
              <a:gd name="connsiteX991" fmla="*/ 465940 w 5593163"/>
              <a:gd name="connsiteY991" fmla="*/ 3058953 h 4305008"/>
              <a:gd name="connsiteX992" fmla="*/ 482153 w 5593163"/>
              <a:gd name="connsiteY992" fmla="*/ 3057426 h 4305008"/>
              <a:gd name="connsiteX993" fmla="*/ 577614 w 5593163"/>
              <a:gd name="connsiteY993" fmla="*/ 3048432 h 4305008"/>
              <a:gd name="connsiteX994" fmla="*/ 594702 w 5593163"/>
              <a:gd name="connsiteY994" fmla="*/ 3046822 h 4305008"/>
              <a:gd name="connsiteX995" fmla="*/ 594728 w 5593163"/>
              <a:gd name="connsiteY995" fmla="*/ 3047312 h 4305008"/>
              <a:gd name="connsiteX996" fmla="*/ 595226 w 5593163"/>
              <a:gd name="connsiteY996" fmla="*/ 3047280 h 4305008"/>
              <a:gd name="connsiteX997" fmla="*/ 595820 w 5593163"/>
              <a:gd name="connsiteY997" fmla="*/ 3058630 h 4305008"/>
              <a:gd name="connsiteX998" fmla="*/ 594449 w 5593163"/>
              <a:gd name="connsiteY998" fmla="*/ 3075472 h 4305008"/>
              <a:gd name="connsiteX999" fmla="*/ 586982 w 5593163"/>
              <a:gd name="connsiteY999" fmla="*/ 3167222 h 4305008"/>
              <a:gd name="connsiteX1000" fmla="*/ 586444 w 5593163"/>
              <a:gd name="connsiteY1000" fmla="*/ 3173846 h 4305008"/>
              <a:gd name="connsiteX1001" fmla="*/ 585938 w 5593163"/>
              <a:gd name="connsiteY1001" fmla="*/ 3173908 h 4305008"/>
              <a:gd name="connsiteX1002" fmla="*/ 26396 w 5593163"/>
              <a:gd name="connsiteY1002" fmla="*/ 3829400 h 4305008"/>
              <a:gd name="connsiteX1003" fmla="*/ 0 w 5593163"/>
              <a:gd name="connsiteY1003" fmla="*/ 4056079 h 4305008"/>
              <a:gd name="connsiteX1004" fmla="*/ 0 w 5593163"/>
              <a:gd name="connsiteY1004" fmla="*/ 3923091 h 4305008"/>
              <a:gd name="connsiteX1005" fmla="*/ 9850 w 5593163"/>
              <a:gd name="connsiteY1005" fmla="*/ 3925425 h 4305008"/>
              <a:gd name="connsiteX1006" fmla="*/ 456028 w 5593163"/>
              <a:gd name="connsiteY1006" fmla="*/ 4255797 h 4305008"/>
              <a:gd name="connsiteX1007" fmla="*/ 484473 w 5593163"/>
              <a:gd name="connsiteY1007" fmla="*/ 4305008 h 4305008"/>
              <a:gd name="connsiteX1008" fmla="*/ 333423 w 5593163"/>
              <a:gd name="connsiteY1008" fmla="*/ 4305008 h 4305008"/>
              <a:gd name="connsiteX1009" fmla="*/ 281300 w 5593163"/>
              <a:gd name="connsiteY1009" fmla="*/ 4241205 h 4305008"/>
              <a:gd name="connsiteX1010" fmla="*/ 75476 w 5593163"/>
              <a:gd name="connsiteY1010" fmla="*/ 4087725 h 4305008"/>
              <a:gd name="connsiteX1011" fmla="*/ 0 w 5593163"/>
              <a:gd name="connsiteY1011" fmla="*/ 4305008 h 4305008"/>
              <a:gd name="connsiteX1012" fmla="*/ 0 w 5593163"/>
              <a:gd name="connsiteY1012" fmla="*/ 4256099 h 4305008"/>
              <a:gd name="connsiteX1013" fmla="*/ 8327 w 5593163"/>
              <a:gd name="connsiteY1013" fmla="*/ 4271827 h 4305008"/>
              <a:gd name="connsiteX1014" fmla="*/ 35009 w 5593163"/>
              <a:gd name="connsiteY1014" fmla="*/ 4305008 h 430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Lst>
            <a:rect l="l" t="t" r="r" b="b"/>
            <a:pathLst>
              <a:path w="5593163" h="4305008">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a:extLst>
              <a:ext uri="{FF2B5EF4-FFF2-40B4-BE49-F238E27FC236}">
                <a16:creationId xmlns:a16="http://schemas.microsoft.com/office/drawing/2014/main" id="{1B26E892-1320-40AA-9CA1-246721C187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8592" y="620720"/>
            <a:ext cx="7323231" cy="5593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AAFE9EA-F11F-4D41-9703-F465D5ED47BC}"/>
              </a:ext>
            </a:extLst>
          </p:cNvPr>
          <p:cNvSpPr>
            <a:spLocks noGrp="1"/>
          </p:cNvSpPr>
          <p:nvPr>
            <p:ph type="title"/>
          </p:nvPr>
        </p:nvSpPr>
        <p:spPr>
          <a:xfrm>
            <a:off x="4713224" y="1105351"/>
            <a:ext cx="6353967" cy="3023981"/>
          </a:xfrm>
        </p:spPr>
        <p:txBody>
          <a:bodyPr vert="horz" lIns="91440" tIns="45720" rIns="91440" bIns="45720" rtlCol="0" anchor="b">
            <a:normAutofit/>
          </a:bodyPr>
          <a:lstStyle/>
          <a:p>
            <a:pPr algn="l"/>
            <a:r>
              <a:rPr lang="en-US" sz="4800">
                <a:solidFill>
                  <a:srgbClr val="FFFFFF"/>
                </a:solidFill>
              </a:rPr>
              <a:t>Over to you!</a:t>
            </a:r>
          </a:p>
        </p:txBody>
      </p:sp>
      <p:sp>
        <p:nvSpPr>
          <p:cNvPr id="3" name="Text Placeholder 2">
            <a:extLst>
              <a:ext uri="{FF2B5EF4-FFF2-40B4-BE49-F238E27FC236}">
                <a16:creationId xmlns:a16="http://schemas.microsoft.com/office/drawing/2014/main" id="{968461EE-73BB-4C65-A8EE-096CAAD4B9EA}"/>
              </a:ext>
            </a:extLst>
          </p:cNvPr>
          <p:cNvSpPr>
            <a:spLocks noGrp="1"/>
          </p:cNvSpPr>
          <p:nvPr>
            <p:ph type="body" idx="1"/>
          </p:nvPr>
        </p:nvSpPr>
        <p:spPr>
          <a:xfrm>
            <a:off x="4713224" y="4297556"/>
            <a:ext cx="6353968" cy="1433391"/>
          </a:xfrm>
        </p:spPr>
        <p:txBody>
          <a:bodyPr vert="horz" lIns="91440" tIns="45720" rIns="91440" bIns="45720" rtlCol="0" anchor="t">
            <a:normAutofit/>
          </a:bodyPr>
          <a:lstStyle/>
          <a:p>
            <a:r>
              <a:rPr lang="en-US">
                <a:solidFill>
                  <a:srgbClr val="FFFFFF"/>
                </a:solidFill>
              </a:rPr>
              <a:t>Here are some additional resources should you wish to use them…</a:t>
            </a:r>
          </a:p>
        </p:txBody>
      </p:sp>
      <p:cxnSp>
        <p:nvCxnSpPr>
          <p:cNvPr id="20" name="Straight Connector 19">
            <a:extLst>
              <a:ext uri="{FF2B5EF4-FFF2-40B4-BE49-F238E27FC236}">
                <a16:creationId xmlns:a16="http://schemas.microsoft.com/office/drawing/2014/main" id="{C9A1F79C-E4D1-4AAE-BA11-3A09005252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842932" y="4214336"/>
            <a:ext cx="512064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useBgFill="1">
        <p:nvSpPr>
          <p:cNvPr id="22" name="Rectangle 21">
            <a:extLst>
              <a:ext uri="{FF2B5EF4-FFF2-40B4-BE49-F238E27FC236}">
                <a16:creationId xmlns:a16="http://schemas.microsoft.com/office/drawing/2014/main" id="{C170DF7D-4686-4BD5-A9CD-C896492846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4000" y="-2"/>
            <a:ext cx="164592"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65709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53C7D51-7526-4509-BDD5-F055E70044DA}"/>
              </a:ext>
            </a:extLst>
          </p:cNvPr>
          <p:cNvSpPr>
            <a:spLocks noGrp="1"/>
          </p:cNvSpPr>
          <p:nvPr>
            <p:ph type="title"/>
          </p:nvPr>
        </p:nvSpPr>
        <p:spPr>
          <a:xfrm>
            <a:off x="964788" y="804333"/>
            <a:ext cx="3391900" cy="5249334"/>
          </a:xfrm>
        </p:spPr>
        <p:txBody>
          <a:bodyPr>
            <a:normAutofit/>
          </a:bodyPr>
          <a:lstStyle/>
          <a:p>
            <a:pPr algn="r"/>
            <a:r>
              <a:rPr lang="en-GB">
                <a:solidFill>
                  <a:srgbClr val="FFFFFF"/>
                </a:solidFill>
              </a:rPr>
              <a:t>More Latin please!</a:t>
            </a:r>
          </a:p>
        </p:txBody>
      </p:sp>
      <p:sp>
        <p:nvSpPr>
          <p:cNvPr id="3" name="Content Placeholder 2">
            <a:extLst>
              <a:ext uri="{FF2B5EF4-FFF2-40B4-BE49-F238E27FC236}">
                <a16:creationId xmlns:a16="http://schemas.microsoft.com/office/drawing/2014/main" id="{C1196F47-F0E2-4CF0-A488-DF2643334AE0}"/>
              </a:ext>
            </a:extLst>
          </p:cNvPr>
          <p:cNvSpPr>
            <a:spLocks noGrp="1"/>
          </p:cNvSpPr>
          <p:nvPr>
            <p:ph idx="1"/>
          </p:nvPr>
        </p:nvSpPr>
        <p:spPr>
          <a:xfrm>
            <a:off x="4951048" y="804333"/>
            <a:ext cx="6306003" cy="5249334"/>
          </a:xfrm>
        </p:spPr>
        <p:txBody>
          <a:bodyPr anchor="ctr">
            <a:normAutofit fontScale="92500" lnSpcReduction="10000"/>
          </a:bodyPr>
          <a:lstStyle/>
          <a:p>
            <a:r>
              <a:rPr lang="en-GB" dirty="0"/>
              <a:t>Perseus</a:t>
            </a:r>
          </a:p>
          <a:p>
            <a:pPr lvl="1"/>
            <a:r>
              <a:rPr lang="en-GB" dirty="0"/>
              <a:t> Access to a wealth ancient texts: </a:t>
            </a:r>
            <a:r>
              <a:rPr lang="en-GB" dirty="0">
                <a:solidFill>
                  <a:schemeClr val="accent2">
                    <a:lumMod val="75000"/>
                  </a:schemeClr>
                </a:solidFill>
                <a:hlinkClick r:id="rId2">
                  <a:extLst>
                    <a:ext uri="{A12FA001-AC4F-418D-AE19-62706E023703}">
                      <ahyp:hlinkClr xmlns:ahyp="http://schemas.microsoft.com/office/drawing/2018/hyperlinkcolor" val="tx"/>
                    </a:ext>
                  </a:extLst>
                </a:hlinkClick>
              </a:rPr>
              <a:t>http://www.perseus.tufts.edu/hopper/collection?collection=Perseus:collection:Greco-Roman</a:t>
            </a:r>
            <a:endParaRPr lang="en-GB" dirty="0">
              <a:solidFill>
                <a:schemeClr val="accent2">
                  <a:lumMod val="75000"/>
                </a:schemeClr>
              </a:solidFill>
            </a:endParaRPr>
          </a:p>
          <a:p>
            <a:pPr lvl="1"/>
            <a:r>
              <a:rPr lang="en-GB" dirty="0"/>
              <a:t>A rather clever ‘dictionary’ tool: </a:t>
            </a:r>
            <a:r>
              <a:rPr lang="en-GB" dirty="0">
                <a:solidFill>
                  <a:schemeClr val="accent2">
                    <a:lumMod val="75000"/>
                  </a:schemeClr>
                </a:solidFill>
                <a:hlinkClick r:id="rId3">
                  <a:extLst>
                    <a:ext uri="{A12FA001-AC4F-418D-AE19-62706E023703}">
                      <ahyp:hlinkClr xmlns:ahyp="http://schemas.microsoft.com/office/drawing/2018/hyperlinkcolor" val="tx"/>
                    </a:ext>
                  </a:extLst>
                </a:hlinkClick>
              </a:rPr>
              <a:t>http://www.perseus.tufts.edu/hopper/morph?l=chartis&amp;la=la</a:t>
            </a:r>
            <a:endParaRPr lang="en-GB" dirty="0">
              <a:solidFill>
                <a:schemeClr val="accent2">
                  <a:lumMod val="75000"/>
                </a:schemeClr>
              </a:solidFill>
            </a:endParaRPr>
          </a:p>
          <a:p>
            <a:r>
              <a:rPr lang="en-GB" dirty="0"/>
              <a:t>Virgil</a:t>
            </a:r>
          </a:p>
          <a:p>
            <a:pPr lvl="1"/>
            <a:r>
              <a:rPr lang="en-GB" dirty="0"/>
              <a:t>A free online translation: </a:t>
            </a:r>
            <a:r>
              <a:rPr lang="en-GB" dirty="0">
                <a:solidFill>
                  <a:schemeClr val="accent2">
                    <a:lumMod val="75000"/>
                  </a:schemeClr>
                </a:solidFill>
                <a:hlinkClick r:id="rId4">
                  <a:extLst>
                    <a:ext uri="{A12FA001-AC4F-418D-AE19-62706E023703}">
                      <ahyp:hlinkClr xmlns:ahyp="http://schemas.microsoft.com/office/drawing/2018/hyperlinkcolor" val="tx"/>
                    </a:ext>
                  </a:extLst>
                </a:hlinkClick>
              </a:rPr>
              <a:t>https://www.poetryintranslation.com/PITBR/Latin/VirgilAeneidI.php</a:t>
            </a:r>
            <a:endParaRPr lang="en-GB" dirty="0">
              <a:solidFill>
                <a:schemeClr val="accent2">
                  <a:lumMod val="75000"/>
                </a:schemeClr>
              </a:solidFill>
            </a:endParaRPr>
          </a:p>
          <a:p>
            <a:pPr lvl="1"/>
            <a:r>
              <a:rPr lang="en-GB" dirty="0"/>
              <a:t>An animated overview of the </a:t>
            </a:r>
            <a:r>
              <a:rPr lang="en-GB" i="1" dirty="0"/>
              <a:t>Aeneid: </a:t>
            </a:r>
            <a:r>
              <a:rPr lang="en-GB" dirty="0">
                <a:solidFill>
                  <a:schemeClr val="accent2">
                    <a:lumMod val="75000"/>
                  </a:schemeClr>
                </a:solidFill>
                <a:hlinkClick r:id="rId5">
                  <a:extLst>
                    <a:ext uri="{A12FA001-AC4F-418D-AE19-62706E023703}">
                      <ahyp:hlinkClr xmlns:ahyp="http://schemas.microsoft.com/office/drawing/2018/hyperlinkcolor" val="tx"/>
                    </a:ext>
                  </a:extLst>
                </a:hlinkClick>
              </a:rPr>
              <a:t>https://www.youtube.com/watch?v=QRruBVFXjnY</a:t>
            </a:r>
            <a:endParaRPr lang="en-GB" i="1" dirty="0">
              <a:solidFill>
                <a:schemeClr val="accent2">
                  <a:lumMod val="75000"/>
                </a:schemeClr>
              </a:solidFill>
            </a:endParaRPr>
          </a:p>
          <a:p>
            <a:r>
              <a:rPr lang="en-GB" dirty="0"/>
              <a:t>Cicero</a:t>
            </a:r>
          </a:p>
          <a:p>
            <a:pPr lvl="1"/>
            <a:r>
              <a:rPr lang="en-GB" dirty="0"/>
              <a:t>One of Cicero’s most famous works, </a:t>
            </a:r>
            <a:r>
              <a:rPr lang="en-GB" i="1" dirty="0"/>
              <a:t>in </a:t>
            </a:r>
            <a:r>
              <a:rPr lang="en-GB" i="1" dirty="0" err="1"/>
              <a:t>Catlilinam</a:t>
            </a:r>
            <a:r>
              <a:rPr lang="en-GB" dirty="0"/>
              <a:t>, plus a good overview of Cicero’s life: </a:t>
            </a:r>
            <a:r>
              <a:rPr lang="en-GB" dirty="0">
                <a:solidFill>
                  <a:schemeClr val="accent2">
                    <a:lumMod val="75000"/>
                  </a:schemeClr>
                </a:solidFill>
                <a:hlinkClick r:id="rId6">
                  <a:extLst>
                    <a:ext uri="{A12FA001-AC4F-418D-AE19-62706E023703}">
                      <ahyp:hlinkClr xmlns:ahyp="http://schemas.microsoft.com/office/drawing/2018/hyperlinkcolor" val="tx"/>
                    </a:ext>
                  </a:extLst>
                </a:hlinkClick>
              </a:rPr>
              <a:t>https://www.latinitium.com/2000-years-of-latin-prose/cicero</a:t>
            </a:r>
            <a:r>
              <a:rPr lang="en-GB" dirty="0">
                <a:solidFill>
                  <a:schemeClr val="accent2">
                    <a:lumMod val="75000"/>
                  </a:schemeClr>
                </a:solidFill>
              </a:rPr>
              <a:t> </a:t>
            </a:r>
          </a:p>
          <a:p>
            <a:r>
              <a:rPr lang="en-GB" dirty="0"/>
              <a:t>Duolingo</a:t>
            </a:r>
          </a:p>
          <a:p>
            <a:pPr lvl="1"/>
            <a:r>
              <a:rPr lang="en-GB" dirty="0"/>
              <a:t>Duolingo has launched Latin: </a:t>
            </a:r>
            <a:r>
              <a:rPr lang="en-GB" dirty="0">
                <a:solidFill>
                  <a:schemeClr val="accent2">
                    <a:lumMod val="75000"/>
                  </a:schemeClr>
                </a:solidFill>
                <a:hlinkClick r:id="rId7">
                  <a:extLst>
                    <a:ext uri="{A12FA001-AC4F-418D-AE19-62706E023703}">
                      <ahyp:hlinkClr xmlns:ahyp="http://schemas.microsoft.com/office/drawing/2018/hyperlinkcolor" val="tx"/>
                    </a:ext>
                  </a:extLst>
                </a:hlinkClick>
              </a:rPr>
              <a:t>https://www.duolingo.com/course/la/en/Learn-Latin</a:t>
            </a:r>
            <a:endParaRPr lang="en-GB" dirty="0">
              <a:solidFill>
                <a:schemeClr val="accent2">
                  <a:lumMod val="75000"/>
                </a:schemeClr>
              </a:solidFill>
            </a:endParaRPr>
          </a:p>
        </p:txBody>
      </p:sp>
    </p:spTree>
    <p:extLst>
      <p:ext uri="{BB962C8B-B14F-4D97-AF65-F5344CB8AC3E}">
        <p14:creationId xmlns:p14="http://schemas.microsoft.com/office/powerpoint/2010/main" val="1480902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7422F06-6017-4361-8872-E0E2CEB20B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481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883A774-1012-4DE7-9E5F-AC27F368D76E}"/>
              </a:ext>
            </a:extLst>
          </p:cNvPr>
          <p:cNvSpPr>
            <a:spLocks noGrp="1"/>
          </p:cNvSpPr>
          <p:nvPr>
            <p:ph type="title"/>
          </p:nvPr>
        </p:nvSpPr>
        <p:spPr>
          <a:xfrm>
            <a:off x="643468" y="643467"/>
            <a:ext cx="3415612" cy="5571066"/>
          </a:xfrm>
        </p:spPr>
        <p:txBody>
          <a:bodyPr>
            <a:normAutofit/>
          </a:bodyPr>
          <a:lstStyle/>
          <a:p>
            <a:r>
              <a:rPr lang="en-GB">
                <a:solidFill>
                  <a:srgbClr val="FFFFFF"/>
                </a:solidFill>
              </a:rPr>
              <a:t>What Latin a-level covers</a:t>
            </a:r>
          </a:p>
        </p:txBody>
      </p:sp>
      <p:graphicFrame>
        <p:nvGraphicFramePr>
          <p:cNvPr id="5" name="Content Placeholder 2">
            <a:extLst>
              <a:ext uri="{FF2B5EF4-FFF2-40B4-BE49-F238E27FC236}">
                <a16:creationId xmlns:a16="http://schemas.microsoft.com/office/drawing/2014/main" id="{41073A72-DB81-4C7C-BD40-20FBCD54B122}"/>
              </a:ext>
            </a:extLst>
          </p:cNvPr>
          <p:cNvGraphicFramePr>
            <a:graphicFrameLocks noGrp="1"/>
          </p:cNvGraphicFramePr>
          <p:nvPr>
            <p:ph idx="1"/>
            <p:extLst>
              <p:ext uri="{D42A27DB-BD31-4B8C-83A1-F6EECF244321}">
                <p14:modId xmlns:p14="http://schemas.microsoft.com/office/powerpoint/2010/main" val="1578954179"/>
              </p:ext>
            </p:extLst>
          </p:nvPr>
        </p:nvGraphicFramePr>
        <p:xfrm>
          <a:off x="5603875" y="954088"/>
          <a:ext cx="5641975" cy="492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028025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194971-2F2D-44B0-8AE6-FF2DCCEE0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5">
            <a:extLst>
              <a:ext uri="{FF2B5EF4-FFF2-40B4-BE49-F238E27FC236}">
                <a16:creationId xmlns:a16="http://schemas.microsoft.com/office/drawing/2014/main" id="{1FF9A61E-EB11-4C46-82E1-3E00A3B4B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5E564EB3-35F2-4EFF-87DC-642DC02052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9ABC736F-FD1E-4980-876D-E5C3877393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D98EE46-797C-45B8-8337-491B94E058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FD9965D-1E57-41EC-8E2A-EEFE61243685}"/>
              </a:ext>
            </a:extLst>
          </p:cNvPr>
          <p:cNvSpPr>
            <a:spLocks noGrp="1"/>
          </p:cNvSpPr>
          <p:nvPr>
            <p:ph type="title"/>
          </p:nvPr>
        </p:nvSpPr>
        <p:spPr>
          <a:xfrm>
            <a:off x="634501" y="640080"/>
            <a:ext cx="4019429" cy="3339348"/>
          </a:xfrm>
        </p:spPr>
        <p:txBody>
          <a:bodyPr vert="horz" lIns="91440" tIns="45720" rIns="91440" bIns="45720" rtlCol="0" anchor="b">
            <a:normAutofit/>
          </a:bodyPr>
          <a:lstStyle/>
          <a:p>
            <a:r>
              <a:rPr lang="en-US" sz="4400">
                <a:solidFill>
                  <a:srgbClr val="FFFFFF"/>
                </a:solidFill>
              </a:rPr>
              <a:t>Unseen Translation</a:t>
            </a:r>
          </a:p>
        </p:txBody>
      </p:sp>
      <p:sp>
        <p:nvSpPr>
          <p:cNvPr id="3" name="Text Placeholder 2">
            <a:extLst>
              <a:ext uri="{FF2B5EF4-FFF2-40B4-BE49-F238E27FC236}">
                <a16:creationId xmlns:a16="http://schemas.microsoft.com/office/drawing/2014/main" id="{F03F5CA7-33BE-4E38-8BA1-2705AE7737CD}"/>
              </a:ext>
            </a:extLst>
          </p:cNvPr>
          <p:cNvSpPr>
            <a:spLocks noGrp="1"/>
          </p:cNvSpPr>
          <p:nvPr>
            <p:ph type="body" idx="1"/>
          </p:nvPr>
        </p:nvSpPr>
        <p:spPr>
          <a:xfrm>
            <a:off x="638921" y="4315017"/>
            <a:ext cx="4015009" cy="1893939"/>
          </a:xfrm>
        </p:spPr>
        <p:txBody>
          <a:bodyPr vert="horz" lIns="91440" tIns="45720" rIns="91440" bIns="45720" rtlCol="0" anchor="t">
            <a:normAutofit/>
          </a:bodyPr>
          <a:lstStyle/>
          <a:p>
            <a:pPr algn="r"/>
            <a:r>
              <a:rPr lang="en-US" sz="1600">
                <a:solidFill>
                  <a:srgbClr val="FFFFFF"/>
                </a:solidFill>
              </a:rPr>
              <a:t>Have a go at the passage on the next slide </a:t>
            </a:r>
          </a:p>
        </p:txBody>
      </p:sp>
      <p:cxnSp>
        <p:nvCxnSpPr>
          <p:cNvPr id="18" name="Straight Connector 17">
            <a:extLst>
              <a:ext uri="{FF2B5EF4-FFF2-40B4-BE49-F238E27FC236}">
                <a16:creationId xmlns:a16="http://schemas.microsoft.com/office/drawing/2014/main" id="{4E4CA735-62CB-4665-AA7D-4A259E3F7CE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39130" y="4156010"/>
            <a:ext cx="356616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3915B512-930A-40F0-82A6-4895B71A95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396" y="0"/>
            <a:ext cx="6909991" cy="6858000"/>
          </a:xfrm>
          <a:prstGeom prst="rect">
            <a:avLst/>
          </a:prstGeom>
          <a:blipFill dpi="0" rotWithShape="1">
            <a:blip r:embed="rId2">
              <a:duotone>
                <a:schemeClr val="accent1">
                  <a:shade val="45000"/>
                  <a:satMod val="135000"/>
                </a:schemeClr>
                <a:prstClr val="white"/>
              </a:duotone>
            </a:blip>
            <a:srcRect/>
            <a:tile tx="6350" ty="-101600" sx="70000" sy="7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prstClr val="white"/>
              </a:solidFill>
            </a:endParaRPr>
          </a:p>
        </p:txBody>
      </p:sp>
    </p:spTree>
    <p:extLst>
      <p:ext uri="{BB962C8B-B14F-4D97-AF65-F5344CB8AC3E}">
        <p14:creationId xmlns:p14="http://schemas.microsoft.com/office/powerpoint/2010/main" val="3784282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EB951-B43F-4776-9E22-AB85F9EAD832}"/>
              </a:ext>
            </a:extLst>
          </p:cNvPr>
          <p:cNvSpPr>
            <a:spLocks noGrp="1"/>
          </p:cNvSpPr>
          <p:nvPr>
            <p:ph type="title"/>
          </p:nvPr>
        </p:nvSpPr>
        <p:spPr/>
        <p:txBody>
          <a:bodyPr/>
          <a:lstStyle/>
          <a:p>
            <a:r>
              <a:rPr lang="en-GB" dirty="0"/>
              <a:t>Helen of Sparta</a:t>
            </a:r>
          </a:p>
        </p:txBody>
      </p:sp>
      <p:sp>
        <p:nvSpPr>
          <p:cNvPr id="3" name="Content Placeholder 2">
            <a:extLst>
              <a:ext uri="{FF2B5EF4-FFF2-40B4-BE49-F238E27FC236}">
                <a16:creationId xmlns:a16="http://schemas.microsoft.com/office/drawing/2014/main" id="{C5B91DFB-47B8-4A7F-AFED-6299FC7D620F}"/>
              </a:ext>
            </a:extLst>
          </p:cNvPr>
          <p:cNvSpPr>
            <a:spLocks noGrp="1"/>
          </p:cNvSpPr>
          <p:nvPr>
            <p:ph idx="1"/>
          </p:nvPr>
        </p:nvSpPr>
        <p:spPr>
          <a:xfrm>
            <a:off x="1024127" y="1909313"/>
            <a:ext cx="9720073" cy="3039374"/>
          </a:xfrm>
        </p:spPr>
        <p:txBody>
          <a:bodyPr/>
          <a:lstStyle/>
          <a:p>
            <a:r>
              <a:rPr lang="en-GB" dirty="0" err="1"/>
              <a:t>Helenae</a:t>
            </a:r>
            <a:r>
              <a:rPr lang="en-GB" dirty="0"/>
              <a:t> mater </a:t>
            </a:r>
            <a:r>
              <a:rPr lang="en-GB" dirty="0" err="1"/>
              <a:t>erat</a:t>
            </a:r>
            <a:r>
              <a:rPr lang="en-GB" dirty="0"/>
              <a:t> Leda, uxor </a:t>
            </a:r>
            <a:r>
              <a:rPr lang="en-GB" dirty="0" err="1"/>
              <a:t>Tyndarei</a:t>
            </a:r>
            <a:r>
              <a:rPr lang="en-GB" dirty="0"/>
              <a:t>,  </a:t>
            </a:r>
            <a:r>
              <a:rPr lang="en-GB" u="sng" dirty="0" err="1"/>
              <a:t>Lacedaemoniorum</a:t>
            </a:r>
            <a:r>
              <a:rPr lang="en-GB" dirty="0"/>
              <a:t> </a:t>
            </a:r>
            <a:r>
              <a:rPr lang="en-GB" dirty="0" err="1"/>
              <a:t>regis</a:t>
            </a:r>
            <a:r>
              <a:rPr lang="en-GB" dirty="0"/>
              <a:t>.  pater </a:t>
            </a:r>
            <a:r>
              <a:rPr lang="en-GB" dirty="0" err="1"/>
              <a:t>Iuppiter</a:t>
            </a:r>
            <a:r>
              <a:rPr lang="en-GB" dirty="0"/>
              <a:t> ipse </a:t>
            </a:r>
            <a:r>
              <a:rPr lang="en-GB" dirty="0" err="1"/>
              <a:t>fuisse</a:t>
            </a:r>
            <a:r>
              <a:rPr lang="en-GB" dirty="0"/>
              <a:t> </a:t>
            </a:r>
            <a:r>
              <a:rPr lang="en-GB" dirty="0" err="1"/>
              <a:t>dicitur</a:t>
            </a:r>
            <a:r>
              <a:rPr lang="en-GB" dirty="0"/>
              <a:t>.  rex </a:t>
            </a:r>
            <a:r>
              <a:rPr lang="en-GB" dirty="0" err="1"/>
              <a:t>enim</a:t>
            </a:r>
            <a:r>
              <a:rPr lang="en-GB" dirty="0"/>
              <a:t> </a:t>
            </a:r>
            <a:r>
              <a:rPr lang="en-GB" dirty="0" err="1"/>
              <a:t>deorum</a:t>
            </a:r>
            <a:r>
              <a:rPr lang="en-GB" dirty="0"/>
              <a:t>, </a:t>
            </a:r>
            <a:r>
              <a:rPr lang="en-GB" dirty="0" err="1"/>
              <a:t>ubi</a:t>
            </a:r>
            <a:r>
              <a:rPr lang="en-GB" dirty="0"/>
              <a:t> </a:t>
            </a:r>
            <a:r>
              <a:rPr lang="en-GB" dirty="0" err="1"/>
              <a:t>Ledam</a:t>
            </a:r>
            <a:r>
              <a:rPr lang="en-GB" dirty="0"/>
              <a:t> in </a:t>
            </a:r>
            <a:r>
              <a:rPr lang="en-GB" dirty="0" err="1"/>
              <a:t>flumine</a:t>
            </a:r>
            <a:r>
              <a:rPr lang="en-GB" dirty="0"/>
              <a:t> </a:t>
            </a:r>
            <a:r>
              <a:rPr lang="en-GB" dirty="0" err="1"/>
              <a:t>natantem</a:t>
            </a:r>
            <a:r>
              <a:rPr lang="en-GB" dirty="0"/>
              <a:t> </a:t>
            </a:r>
            <a:r>
              <a:rPr lang="en-GB" dirty="0" err="1"/>
              <a:t>vidit</a:t>
            </a:r>
            <a:r>
              <a:rPr lang="en-GB" dirty="0"/>
              <a:t>, </a:t>
            </a:r>
            <a:r>
              <a:rPr lang="en-GB" dirty="0" err="1"/>
              <a:t>eam</a:t>
            </a:r>
            <a:r>
              <a:rPr lang="en-GB" dirty="0"/>
              <a:t> </a:t>
            </a:r>
            <a:r>
              <a:rPr lang="en-GB" dirty="0" err="1"/>
              <a:t>magnopere</a:t>
            </a:r>
            <a:r>
              <a:rPr lang="en-GB" dirty="0"/>
              <a:t> </a:t>
            </a:r>
            <a:r>
              <a:rPr lang="en-GB" dirty="0" err="1"/>
              <a:t>amavit</a:t>
            </a:r>
            <a:r>
              <a:rPr lang="en-GB" dirty="0"/>
              <a:t>.  </a:t>
            </a:r>
            <a:r>
              <a:rPr lang="en-GB" dirty="0" err="1"/>
              <a:t>itaque</a:t>
            </a:r>
            <a:r>
              <a:rPr lang="en-GB" dirty="0"/>
              <a:t> in </a:t>
            </a:r>
            <a:r>
              <a:rPr lang="en-GB" dirty="0" err="1"/>
              <a:t>formam</a:t>
            </a:r>
            <a:r>
              <a:rPr lang="en-GB" dirty="0"/>
              <a:t> </a:t>
            </a:r>
            <a:r>
              <a:rPr lang="en-GB" u="sng" dirty="0" err="1"/>
              <a:t>cycni</a:t>
            </a:r>
            <a:r>
              <a:rPr lang="en-GB" dirty="0"/>
              <a:t> </a:t>
            </a:r>
            <a:r>
              <a:rPr lang="en-GB" dirty="0" err="1"/>
              <a:t>albi</a:t>
            </a:r>
            <a:r>
              <a:rPr lang="en-GB" dirty="0"/>
              <a:t> se </a:t>
            </a:r>
            <a:r>
              <a:rPr lang="en-GB" dirty="0" err="1"/>
              <a:t>vertit</a:t>
            </a:r>
            <a:r>
              <a:rPr lang="en-GB" dirty="0"/>
              <a:t> et </a:t>
            </a:r>
            <a:r>
              <a:rPr lang="en-GB" dirty="0" err="1"/>
              <a:t>Ledam</a:t>
            </a:r>
            <a:r>
              <a:rPr lang="en-GB" dirty="0"/>
              <a:t> </a:t>
            </a:r>
            <a:r>
              <a:rPr lang="en-GB" dirty="0" err="1"/>
              <a:t>rapuit</a:t>
            </a:r>
            <a:r>
              <a:rPr lang="en-GB" dirty="0"/>
              <a:t>.   Leda non </a:t>
            </a:r>
            <a:r>
              <a:rPr lang="en-GB" dirty="0" err="1"/>
              <a:t>infantes</a:t>
            </a:r>
            <a:r>
              <a:rPr lang="en-GB" dirty="0"/>
              <a:t> </a:t>
            </a:r>
            <a:r>
              <a:rPr lang="en-GB" dirty="0" err="1"/>
              <a:t>sed</a:t>
            </a:r>
            <a:r>
              <a:rPr lang="en-GB" dirty="0"/>
              <a:t> duo </a:t>
            </a:r>
            <a:r>
              <a:rPr lang="en-GB" u="sng" dirty="0"/>
              <a:t>ova</a:t>
            </a:r>
            <a:r>
              <a:rPr lang="en-GB" dirty="0"/>
              <a:t> alba </a:t>
            </a:r>
            <a:r>
              <a:rPr lang="en-GB" u="sng" dirty="0" err="1"/>
              <a:t>peperisse</a:t>
            </a:r>
            <a:r>
              <a:rPr lang="en-GB" dirty="0"/>
              <a:t> </a:t>
            </a:r>
            <a:r>
              <a:rPr lang="en-GB" dirty="0" err="1"/>
              <a:t>dicitur</a:t>
            </a:r>
            <a:r>
              <a:rPr lang="en-GB" dirty="0"/>
              <a:t>.  </a:t>
            </a:r>
            <a:r>
              <a:rPr lang="en-GB" dirty="0" err="1"/>
              <a:t>horum</a:t>
            </a:r>
            <a:r>
              <a:rPr lang="en-GB" dirty="0"/>
              <a:t>, ex </a:t>
            </a:r>
            <a:r>
              <a:rPr lang="en-GB" dirty="0" err="1"/>
              <a:t>altero</a:t>
            </a:r>
            <a:r>
              <a:rPr lang="en-GB" dirty="0"/>
              <a:t> Helena et Pollux, et </a:t>
            </a:r>
            <a:r>
              <a:rPr lang="en-GB" dirty="0" err="1"/>
              <a:t>altero</a:t>
            </a:r>
            <a:r>
              <a:rPr lang="en-GB" dirty="0"/>
              <a:t> Castor et Clytemnestra, </a:t>
            </a:r>
            <a:r>
              <a:rPr lang="en-GB" dirty="0" err="1"/>
              <a:t>nati</a:t>
            </a:r>
            <a:r>
              <a:rPr lang="en-GB" dirty="0"/>
              <a:t> </a:t>
            </a:r>
            <a:r>
              <a:rPr lang="en-GB" dirty="0" err="1"/>
              <a:t>esse</a:t>
            </a:r>
            <a:r>
              <a:rPr lang="en-GB" dirty="0"/>
              <a:t> </a:t>
            </a:r>
            <a:r>
              <a:rPr lang="en-GB" dirty="0" err="1"/>
              <a:t>dicuntur</a:t>
            </a:r>
            <a:r>
              <a:rPr lang="en-GB" dirty="0"/>
              <a:t>.  </a:t>
            </a:r>
          </a:p>
          <a:p>
            <a:r>
              <a:rPr lang="en-GB" dirty="0"/>
              <a:t>Helena </a:t>
            </a:r>
            <a:r>
              <a:rPr lang="en-GB" dirty="0" err="1"/>
              <a:t>erat</a:t>
            </a:r>
            <a:r>
              <a:rPr lang="en-GB" dirty="0"/>
              <a:t> </a:t>
            </a:r>
            <a:r>
              <a:rPr lang="en-GB" dirty="0" err="1"/>
              <a:t>virgo</a:t>
            </a:r>
            <a:r>
              <a:rPr lang="en-GB" dirty="0"/>
              <a:t> </a:t>
            </a:r>
            <a:r>
              <a:rPr lang="en-GB" dirty="0" err="1"/>
              <a:t>pulchritudinis</a:t>
            </a:r>
            <a:r>
              <a:rPr lang="en-GB" dirty="0"/>
              <a:t> </a:t>
            </a:r>
            <a:r>
              <a:rPr lang="en-GB" dirty="0" err="1"/>
              <a:t>praestantissimae</a:t>
            </a:r>
            <a:r>
              <a:rPr lang="en-GB" dirty="0"/>
              <a:t>.  </a:t>
            </a:r>
            <a:r>
              <a:rPr lang="en-GB" dirty="0" err="1"/>
              <a:t>omnes</a:t>
            </a:r>
            <a:r>
              <a:rPr lang="en-GB" dirty="0"/>
              <a:t> </a:t>
            </a:r>
            <a:r>
              <a:rPr lang="en-GB" dirty="0" err="1"/>
              <a:t>principes</a:t>
            </a:r>
            <a:r>
              <a:rPr lang="en-GB" dirty="0"/>
              <a:t> </a:t>
            </a:r>
            <a:r>
              <a:rPr lang="en-GB" dirty="0" err="1"/>
              <a:t>Graeci</a:t>
            </a:r>
            <a:r>
              <a:rPr lang="en-GB" dirty="0"/>
              <a:t> ad </a:t>
            </a:r>
            <a:r>
              <a:rPr lang="en-GB" dirty="0" err="1"/>
              <a:t>regiam</a:t>
            </a:r>
            <a:r>
              <a:rPr lang="en-GB" dirty="0"/>
              <a:t> </a:t>
            </a:r>
            <a:r>
              <a:rPr lang="en-GB" dirty="0" err="1"/>
              <a:t>Tyndarei</a:t>
            </a:r>
            <a:r>
              <a:rPr lang="en-GB" dirty="0"/>
              <a:t> </a:t>
            </a:r>
            <a:r>
              <a:rPr lang="en-GB" dirty="0" err="1"/>
              <a:t>ierunt</a:t>
            </a:r>
            <a:r>
              <a:rPr lang="en-GB" dirty="0"/>
              <a:t>, </a:t>
            </a:r>
            <a:r>
              <a:rPr lang="en-GB" dirty="0" err="1"/>
              <a:t>neque</a:t>
            </a:r>
            <a:r>
              <a:rPr lang="en-GB" dirty="0"/>
              <a:t> Tyndareus inter </a:t>
            </a:r>
            <a:r>
              <a:rPr lang="en-GB" dirty="0" err="1"/>
              <a:t>eos</a:t>
            </a:r>
            <a:r>
              <a:rPr lang="en-GB" dirty="0"/>
              <a:t> </a:t>
            </a:r>
            <a:r>
              <a:rPr lang="en-GB" u="sng" dirty="0" err="1"/>
              <a:t>diiudicare</a:t>
            </a:r>
            <a:r>
              <a:rPr lang="en-GB" dirty="0"/>
              <a:t> </a:t>
            </a:r>
            <a:r>
              <a:rPr lang="en-GB" dirty="0" err="1"/>
              <a:t>potuit</a:t>
            </a:r>
            <a:r>
              <a:rPr lang="en-GB" dirty="0"/>
              <a:t>. tandem </a:t>
            </a:r>
            <a:r>
              <a:rPr lang="en-GB" dirty="0" err="1"/>
              <a:t>Ulixes</a:t>
            </a:r>
            <a:r>
              <a:rPr lang="en-GB" dirty="0"/>
              <a:t>, princeps </a:t>
            </a:r>
            <a:r>
              <a:rPr lang="en-GB" dirty="0" err="1"/>
              <a:t>Ithacae</a:t>
            </a:r>
            <a:r>
              <a:rPr lang="en-GB" dirty="0"/>
              <a:t> (qui non </a:t>
            </a:r>
            <a:r>
              <a:rPr lang="en-GB" dirty="0" err="1"/>
              <a:t>Helenam</a:t>
            </a:r>
            <a:r>
              <a:rPr lang="en-GB" dirty="0"/>
              <a:t> </a:t>
            </a:r>
            <a:r>
              <a:rPr lang="en-GB" dirty="0" err="1"/>
              <a:t>sed</a:t>
            </a:r>
            <a:r>
              <a:rPr lang="en-GB" dirty="0"/>
              <a:t> </a:t>
            </a:r>
            <a:r>
              <a:rPr lang="en-GB" dirty="0" err="1"/>
              <a:t>Penelopen</a:t>
            </a:r>
            <a:r>
              <a:rPr lang="en-GB" dirty="0"/>
              <a:t> in </a:t>
            </a:r>
            <a:r>
              <a:rPr lang="en-GB" dirty="0" err="1"/>
              <a:t>matrimonium</a:t>
            </a:r>
            <a:r>
              <a:rPr lang="en-GB" dirty="0"/>
              <a:t> </a:t>
            </a:r>
            <a:r>
              <a:rPr lang="en-GB" dirty="0" err="1"/>
              <a:t>ducere</a:t>
            </a:r>
            <a:r>
              <a:rPr lang="en-GB" dirty="0"/>
              <a:t> </a:t>
            </a:r>
            <a:r>
              <a:rPr lang="en-GB" dirty="0" err="1"/>
              <a:t>volebat</a:t>
            </a:r>
            <a:r>
              <a:rPr lang="en-GB" dirty="0"/>
              <a:t>) </a:t>
            </a:r>
            <a:r>
              <a:rPr lang="en-GB" dirty="0" err="1"/>
              <a:t>consilium</a:t>
            </a:r>
            <a:r>
              <a:rPr lang="en-GB" dirty="0"/>
              <a:t> </a:t>
            </a:r>
            <a:r>
              <a:rPr lang="en-GB" dirty="0" err="1"/>
              <a:t>bonum</a:t>
            </a:r>
            <a:r>
              <a:rPr lang="en-GB" dirty="0"/>
              <a:t> </a:t>
            </a:r>
            <a:r>
              <a:rPr lang="en-GB" dirty="0" err="1"/>
              <a:t>Tyndareo</a:t>
            </a:r>
            <a:r>
              <a:rPr lang="en-GB" dirty="0"/>
              <a:t> </a:t>
            </a:r>
            <a:r>
              <a:rPr lang="en-GB" dirty="0" err="1"/>
              <a:t>dedit</a:t>
            </a:r>
            <a:r>
              <a:rPr lang="en-GB" dirty="0"/>
              <a:t>.</a:t>
            </a:r>
          </a:p>
          <a:p>
            <a:endParaRPr lang="en-GB" dirty="0"/>
          </a:p>
        </p:txBody>
      </p:sp>
      <p:sp>
        <p:nvSpPr>
          <p:cNvPr id="4" name="Rectangle 3">
            <a:extLst>
              <a:ext uri="{FF2B5EF4-FFF2-40B4-BE49-F238E27FC236}">
                <a16:creationId xmlns:a16="http://schemas.microsoft.com/office/drawing/2014/main" id="{B4C9E644-8EB0-4411-B25F-C79519ABA762}"/>
              </a:ext>
            </a:extLst>
          </p:cNvPr>
          <p:cNvSpPr/>
          <p:nvPr/>
        </p:nvSpPr>
        <p:spPr>
          <a:xfrm>
            <a:off x="2955985" y="5058519"/>
            <a:ext cx="6096000" cy="1477328"/>
          </a:xfrm>
          <a:prstGeom prst="rect">
            <a:avLst/>
          </a:prstGeom>
        </p:spPr>
        <p:txBody>
          <a:bodyPr>
            <a:spAutoFit/>
          </a:bodyPr>
          <a:lstStyle/>
          <a:p>
            <a:pPr>
              <a:spcAft>
                <a:spcPts val="0"/>
              </a:spcAft>
            </a:pPr>
            <a:r>
              <a:rPr lang="en-GB" dirty="0" err="1">
                <a:latin typeface="Times New Roman" panose="02020603050405020304" pitchFamily="18" charset="0"/>
                <a:ea typeface="Times New Roman" panose="02020603050405020304" pitchFamily="18" charset="0"/>
              </a:rPr>
              <a:t>Lacedaemoni</a:t>
            </a:r>
            <a:r>
              <a:rPr lang="en-GB" dirty="0">
                <a:latin typeface="Times New Roman" panose="02020603050405020304" pitchFamily="18" charset="0"/>
                <a:ea typeface="Times New Roman" panose="02020603050405020304" pitchFamily="18" charset="0"/>
              </a:rPr>
              <a:t>, -</a:t>
            </a:r>
            <a:r>
              <a:rPr lang="en-GB" dirty="0" err="1">
                <a:latin typeface="Times New Roman" panose="02020603050405020304" pitchFamily="18" charset="0"/>
                <a:ea typeface="Times New Roman" panose="02020603050405020304" pitchFamily="18" charset="0"/>
              </a:rPr>
              <a:t>orum</a:t>
            </a:r>
            <a:r>
              <a:rPr lang="en-GB" dirty="0">
                <a:latin typeface="Times New Roman" panose="02020603050405020304" pitchFamily="18" charset="0"/>
                <a:ea typeface="Times New Roman" panose="02020603050405020304" pitchFamily="18" charset="0"/>
              </a:rPr>
              <a:t>…………………the Spartans</a:t>
            </a:r>
            <a:endParaRPr lang="en-GB" sz="2800" dirty="0">
              <a:latin typeface="Times New Roman" panose="02020603050405020304" pitchFamily="18" charset="0"/>
              <a:ea typeface="Times New Roman" panose="02020603050405020304" pitchFamily="18" charset="0"/>
            </a:endParaRPr>
          </a:p>
          <a:p>
            <a:pPr>
              <a:spcAft>
                <a:spcPts val="0"/>
              </a:spcAft>
            </a:pPr>
            <a:r>
              <a:rPr lang="en-GB" dirty="0" err="1">
                <a:latin typeface="Times New Roman" panose="02020603050405020304" pitchFamily="18" charset="0"/>
                <a:ea typeface="Times New Roman" panose="02020603050405020304" pitchFamily="18" charset="0"/>
              </a:rPr>
              <a:t>cycnus</a:t>
            </a:r>
            <a:r>
              <a:rPr lang="en-GB" dirty="0">
                <a:latin typeface="Times New Roman" panose="02020603050405020304" pitchFamily="18" charset="0"/>
                <a:ea typeface="Times New Roman" panose="02020603050405020304" pitchFamily="18" charset="0"/>
              </a:rPr>
              <a:t>, -</a:t>
            </a:r>
            <a:r>
              <a:rPr lang="en-GB" dirty="0" err="1">
                <a:latin typeface="Times New Roman" panose="02020603050405020304" pitchFamily="18" charset="0"/>
                <a:ea typeface="Times New Roman" panose="02020603050405020304" pitchFamily="18" charset="0"/>
              </a:rPr>
              <a:t>i</a:t>
            </a:r>
            <a:r>
              <a:rPr lang="en-GB" dirty="0">
                <a:latin typeface="Times New Roman" panose="02020603050405020304" pitchFamily="18" charset="0"/>
                <a:ea typeface="Times New Roman" panose="02020603050405020304" pitchFamily="18" charset="0"/>
              </a:rPr>
              <a:t>……………………………..swan</a:t>
            </a:r>
            <a:endParaRPr lang="en-GB" sz="2800" dirty="0">
              <a:latin typeface="Times New Roman" panose="02020603050405020304" pitchFamily="18" charset="0"/>
              <a:ea typeface="Times New Roman" panose="02020603050405020304" pitchFamily="18" charset="0"/>
            </a:endParaRPr>
          </a:p>
          <a:p>
            <a:pPr>
              <a:spcAft>
                <a:spcPts val="0"/>
              </a:spcAft>
            </a:pPr>
            <a:r>
              <a:rPr lang="en-GB" dirty="0">
                <a:latin typeface="Times New Roman" panose="02020603050405020304" pitchFamily="18" charset="0"/>
                <a:ea typeface="Times New Roman" panose="02020603050405020304" pitchFamily="18" charset="0"/>
              </a:rPr>
              <a:t>ovum, </a:t>
            </a:r>
            <a:r>
              <a:rPr lang="en-GB" dirty="0" err="1">
                <a:latin typeface="Times New Roman" panose="02020603050405020304" pitchFamily="18" charset="0"/>
                <a:ea typeface="Times New Roman" panose="02020603050405020304" pitchFamily="18" charset="0"/>
              </a:rPr>
              <a:t>ovi</a:t>
            </a:r>
            <a:r>
              <a:rPr lang="en-GB" dirty="0">
                <a:latin typeface="Times New Roman" panose="02020603050405020304" pitchFamily="18" charset="0"/>
                <a:ea typeface="Times New Roman" panose="02020603050405020304" pitchFamily="18" charset="0"/>
              </a:rPr>
              <a:t>……………………………..egg</a:t>
            </a:r>
            <a:endParaRPr lang="en-GB" sz="2800" dirty="0">
              <a:latin typeface="Times New Roman" panose="02020603050405020304" pitchFamily="18" charset="0"/>
              <a:ea typeface="Times New Roman" panose="02020603050405020304" pitchFamily="18" charset="0"/>
            </a:endParaRPr>
          </a:p>
          <a:p>
            <a:pPr>
              <a:spcAft>
                <a:spcPts val="0"/>
              </a:spcAft>
            </a:pPr>
            <a:r>
              <a:rPr lang="en-GB" dirty="0" err="1">
                <a:latin typeface="Times New Roman" panose="02020603050405020304" pitchFamily="18" charset="0"/>
                <a:ea typeface="Times New Roman" panose="02020603050405020304" pitchFamily="18" charset="0"/>
              </a:rPr>
              <a:t>pario</a:t>
            </a:r>
            <a:r>
              <a:rPr lang="en-GB" dirty="0">
                <a:latin typeface="Times New Roman" panose="02020603050405020304" pitchFamily="18" charset="0"/>
                <a:ea typeface="Times New Roman" panose="02020603050405020304" pitchFamily="18" charset="0"/>
              </a:rPr>
              <a:t>, </a:t>
            </a:r>
            <a:r>
              <a:rPr lang="en-GB" dirty="0" err="1">
                <a:latin typeface="Times New Roman" panose="02020603050405020304" pitchFamily="18" charset="0"/>
                <a:ea typeface="Times New Roman" panose="02020603050405020304" pitchFamily="18" charset="0"/>
              </a:rPr>
              <a:t>parer</a:t>
            </a:r>
            <a:r>
              <a:rPr lang="en-GB" dirty="0">
                <a:latin typeface="Times New Roman" panose="02020603050405020304" pitchFamily="18" charset="0"/>
                <a:ea typeface="Times New Roman" panose="02020603050405020304" pitchFamily="18" charset="0"/>
              </a:rPr>
              <a:t>, </a:t>
            </a:r>
            <a:r>
              <a:rPr lang="en-GB" dirty="0" err="1">
                <a:latin typeface="Times New Roman" panose="02020603050405020304" pitchFamily="18" charset="0"/>
                <a:ea typeface="Times New Roman" panose="02020603050405020304" pitchFamily="18" charset="0"/>
              </a:rPr>
              <a:t>peperi</a:t>
            </a:r>
            <a:r>
              <a:rPr lang="en-GB" dirty="0">
                <a:latin typeface="Times New Roman" panose="02020603050405020304" pitchFamily="18" charset="0"/>
                <a:ea typeface="Times New Roman" panose="02020603050405020304" pitchFamily="18" charset="0"/>
              </a:rPr>
              <a:t> ……………………to produce , give birth to</a:t>
            </a:r>
            <a:endParaRPr lang="en-GB" sz="2800" dirty="0">
              <a:latin typeface="Times New Roman" panose="02020603050405020304" pitchFamily="18" charset="0"/>
              <a:ea typeface="Times New Roman" panose="02020603050405020304" pitchFamily="18" charset="0"/>
            </a:endParaRPr>
          </a:p>
          <a:p>
            <a:pPr>
              <a:spcAft>
                <a:spcPts val="0"/>
              </a:spcAft>
            </a:pPr>
            <a:r>
              <a:rPr lang="en-GB" dirty="0" err="1">
                <a:latin typeface="Times New Roman" panose="02020603050405020304" pitchFamily="18" charset="0"/>
                <a:ea typeface="Times New Roman" panose="02020603050405020304" pitchFamily="18" charset="0"/>
              </a:rPr>
              <a:t>diiudico</a:t>
            </a:r>
            <a:r>
              <a:rPr lang="en-GB" dirty="0">
                <a:latin typeface="Times New Roman" panose="02020603050405020304" pitchFamily="18" charset="0"/>
                <a:ea typeface="Times New Roman" panose="02020603050405020304" pitchFamily="18" charset="0"/>
              </a:rPr>
              <a:t>, -are…………………………..to decide between </a:t>
            </a:r>
            <a:endParaRPr lang="en-GB"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360248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194971-2F2D-44B0-8AE6-FF2DCCEE0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5">
            <a:extLst>
              <a:ext uri="{FF2B5EF4-FFF2-40B4-BE49-F238E27FC236}">
                <a16:creationId xmlns:a16="http://schemas.microsoft.com/office/drawing/2014/main" id="{1FF9A61E-EB11-4C46-82E1-3E00A3B4B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5E564EB3-35F2-4EFF-87DC-642DC02052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9ABC736F-FD1E-4980-876D-E5C3877393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D98EE46-797C-45B8-8337-491B94E058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FD9965D-1E57-41EC-8E2A-EEFE61243685}"/>
              </a:ext>
            </a:extLst>
          </p:cNvPr>
          <p:cNvSpPr>
            <a:spLocks noGrp="1"/>
          </p:cNvSpPr>
          <p:nvPr>
            <p:ph type="title"/>
          </p:nvPr>
        </p:nvSpPr>
        <p:spPr>
          <a:xfrm>
            <a:off x="634501" y="640080"/>
            <a:ext cx="4019429" cy="3339348"/>
          </a:xfrm>
        </p:spPr>
        <p:txBody>
          <a:bodyPr vert="horz" lIns="91440" tIns="45720" rIns="91440" bIns="45720" rtlCol="0" anchor="b">
            <a:normAutofit/>
          </a:bodyPr>
          <a:lstStyle/>
          <a:p>
            <a:r>
              <a:rPr lang="en-US" sz="4400">
                <a:solidFill>
                  <a:srgbClr val="FFFFFF"/>
                </a:solidFill>
              </a:rPr>
              <a:t>Prose composition</a:t>
            </a:r>
          </a:p>
        </p:txBody>
      </p:sp>
      <p:sp>
        <p:nvSpPr>
          <p:cNvPr id="3" name="Text Placeholder 2">
            <a:extLst>
              <a:ext uri="{FF2B5EF4-FFF2-40B4-BE49-F238E27FC236}">
                <a16:creationId xmlns:a16="http://schemas.microsoft.com/office/drawing/2014/main" id="{F03F5CA7-33BE-4E38-8BA1-2705AE7737CD}"/>
              </a:ext>
            </a:extLst>
          </p:cNvPr>
          <p:cNvSpPr>
            <a:spLocks noGrp="1"/>
          </p:cNvSpPr>
          <p:nvPr>
            <p:ph type="body" idx="1"/>
          </p:nvPr>
        </p:nvSpPr>
        <p:spPr>
          <a:xfrm>
            <a:off x="638921" y="4315017"/>
            <a:ext cx="4015009" cy="1893939"/>
          </a:xfrm>
        </p:spPr>
        <p:txBody>
          <a:bodyPr vert="horz" lIns="91440" tIns="45720" rIns="91440" bIns="45720" rtlCol="0" anchor="t">
            <a:normAutofit/>
          </a:bodyPr>
          <a:lstStyle/>
          <a:p>
            <a:pPr algn="r"/>
            <a:r>
              <a:rPr lang="en-US" sz="1600">
                <a:solidFill>
                  <a:srgbClr val="FFFFFF"/>
                </a:solidFill>
              </a:rPr>
              <a:t>A quick introduction</a:t>
            </a:r>
          </a:p>
        </p:txBody>
      </p:sp>
      <p:cxnSp>
        <p:nvCxnSpPr>
          <p:cNvPr id="18" name="Straight Connector 17">
            <a:extLst>
              <a:ext uri="{FF2B5EF4-FFF2-40B4-BE49-F238E27FC236}">
                <a16:creationId xmlns:a16="http://schemas.microsoft.com/office/drawing/2014/main" id="{4E4CA735-62CB-4665-AA7D-4A259E3F7CE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39130" y="4156010"/>
            <a:ext cx="356616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3915B512-930A-40F0-82A6-4895B71A95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396" y="0"/>
            <a:ext cx="6909991" cy="6858000"/>
          </a:xfrm>
          <a:prstGeom prst="rect">
            <a:avLst/>
          </a:prstGeom>
          <a:blipFill dpi="0" rotWithShape="1">
            <a:blip r:embed="rId2">
              <a:duotone>
                <a:schemeClr val="accent1">
                  <a:shade val="45000"/>
                  <a:satMod val="135000"/>
                </a:schemeClr>
                <a:prstClr val="white"/>
              </a:duotone>
            </a:blip>
            <a:srcRect/>
            <a:tile tx="6350" ty="-101600" sx="70000" sy="7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prstClr val="white"/>
              </a:solidFill>
            </a:endParaRPr>
          </a:p>
        </p:txBody>
      </p:sp>
    </p:spTree>
    <p:extLst>
      <p:ext uri="{BB962C8B-B14F-4D97-AF65-F5344CB8AC3E}">
        <p14:creationId xmlns:p14="http://schemas.microsoft.com/office/powerpoint/2010/main" val="409054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B5B48-8A63-43B1-8D89-09C49B4B2BC2}"/>
              </a:ext>
            </a:extLst>
          </p:cNvPr>
          <p:cNvSpPr>
            <a:spLocks noGrp="1"/>
          </p:cNvSpPr>
          <p:nvPr>
            <p:ph type="title"/>
          </p:nvPr>
        </p:nvSpPr>
        <p:spPr/>
        <p:txBody>
          <a:bodyPr/>
          <a:lstStyle/>
          <a:p>
            <a:r>
              <a:rPr lang="en-GB" dirty="0"/>
              <a:t>Prose Composition (English to Latin)</a:t>
            </a:r>
          </a:p>
        </p:txBody>
      </p:sp>
      <p:sp>
        <p:nvSpPr>
          <p:cNvPr id="3" name="Content Placeholder 2">
            <a:extLst>
              <a:ext uri="{FF2B5EF4-FFF2-40B4-BE49-F238E27FC236}">
                <a16:creationId xmlns:a16="http://schemas.microsoft.com/office/drawing/2014/main" id="{2B434407-0B6C-4274-BD88-3AA38387D9EA}"/>
              </a:ext>
            </a:extLst>
          </p:cNvPr>
          <p:cNvSpPr>
            <a:spLocks noGrp="1"/>
          </p:cNvSpPr>
          <p:nvPr>
            <p:ph idx="1"/>
          </p:nvPr>
        </p:nvSpPr>
        <p:spPr/>
        <p:txBody>
          <a:bodyPr>
            <a:normAutofit lnSpcReduction="10000"/>
          </a:bodyPr>
          <a:lstStyle/>
          <a:p>
            <a:r>
              <a:rPr lang="en-GB" dirty="0"/>
              <a:t>Helen was the daughter of Leda and Tyndareus.</a:t>
            </a:r>
          </a:p>
          <a:p>
            <a:endParaRPr lang="en-GB" dirty="0"/>
          </a:p>
          <a:p>
            <a:r>
              <a:rPr lang="en-GB" dirty="0"/>
              <a:t>The Greeks came to Tyndareus’ kingdom, wanting to marry Helen. </a:t>
            </a:r>
          </a:p>
          <a:p>
            <a:endParaRPr lang="en-GB" dirty="0"/>
          </a:p>
          <a:p>
            <a:r>
              <a:rPr lang="en-GB" dirty="0"/>
              <a:t>Tyndareus said, “Helen, I want you to choose your husband.”</a:t>
            </a:r>
          </a:p>
          <a:p>
            <a:endParaRPr lang="en-GB" dirty="0"/>
          </a:p>
          <a:p>
            <a:r>
              <a:rPr lang="en-GB" dirty="0"/>
              <a:t>Helen chose Menelaus, a son of Atreus.</a:t>
            </a:r>
          </a:p>
          <a:p>
            <a:endParaRPr lang="en-GB" dirty="0"/>
          </a:p>
          <a:p>
            <a:r>
              <a:rPr lang="en-GB" dirty="0"/>
              <a:t>Menelaus and Helen were happy for many years.</a:t>
            </a:r>
          </a:p>
          <a:p>
            <a:endParaRPr lang="en-GB" dirty="0"/>
          </a:p>
          <a:p>
            <a:endParaRPr lang="en-GB" dirty="0"/>
          </a:p>
        </p:txBody>
      </p:sp>
    </p:spTree>
    <p:extLst>
      <p:ext uri="{BB962C8B-B14F-4D97-AF65-F5344CB8AC3E}">
        <p14:creationId xmlns:p14="http://schemas.microsoft.com/office/powerpoint/2010/main" val="3305320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194971-2F2D-44B0-8AE6-FF2DCCEE0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5">
            <a:extLst>
              <a:ext uri="{FF2B5EF4-FFF2-40B4-BE49-F238E27FC236}">
                <a16:creationId xmlns:a16="http://schemas.microsoft.com/office/drawing/2014/main" id="{1FF9A61E-EB11-4C46-82E1-3E00A3B4B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5E564EB3-35F2-4EFF-87DC-642DC02052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9ABC736F-FD1E-4980-876D-E5C3877393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D98EE46-797C-45B8-8337-491B94E058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FD9965D-1E57-41EC-8E2A-EEFE61243685}"/>
              </a:ext>
            </a:extLst>
          </p:cNvPr>
          <p:cNvSpPr>
            <a:spLocks noGrp="1"/>
          </p:cNvSpPr>
          <p:nvPr>
            <p:ph type="title"/>
          </p:nvPr>
        </p:nvSpPr>
        <p:spPr>
          <a:xfrm>
            <a:off x="634501" y="640080"/>
            <a:ext cx="4019429" cy="3339348"/>
          </a:xfrm>
        </p:spPr>
        <p:txBody>
          <a:bodyPr vert="horz" lIns="91440" tIns="45720" rIns="91440" bIns="45720" rtlCol="0" anchor="b">
            <a:normAutofit/>
          </a:bodyPr>
          <a:lstStyle/>
          <a:p>
            <a:r>
              <a:rPr lang="en-US" sz="4400">
                <a:solidFill>
                  <a:srgbClr val="FFFFFF"/>
                </a:solidFill>
              </a:rPr>
              <a:t>Verse Literature</a:t>
            </a:r>
          </a:p>
        </p:txBody>
      </p:sp>
      <p:sp>
        <p:nvSpPr>
          <p:cNvPr id="3" name="Text Placeholder 2">
            <a:extLst>
              <a:ext uri="{FF2B5EF4-FFF2-40B4-BE49-F238E27FC236}">
                <a16:creationId xmlns:a16="http://schemas.microsoft.com/office/drawing/2014/main" id="{F03F5CA7-33BE-4E38-8BA1-2705AE7737CD}"/>
              </a:ext>
            </a:extLst>
          </p:cNvPr>
          <p:cNvSpPr>
            <a:spLocks noGrp="1"/>
          </p:cNvSpPr>
          <p:nvPr>
            <p:ph type="body" idx="1"/>
          </p:nvPr>
        </p:nvSpPr>
        <p:spPr>
          <a:xfrm>
            <a:off x="638921" y="4315017"/>
            <a:ext cx="4015009" cy="1893939"/>
          </a:xfrm>
        </p:spPr>
        <p:txBody>
          <a:bodyPr vert="horz" lIns="91440" tIns="45720" rIns="91440" bIns="45720" rtlCol="0" anchor="t">
            <a:normAutofit/>
          </a:bodyPr>
          <a:lstStyle/>
          <a:p>
            <a:pPr algn="r"/>
            <a:r>
              <a:rPr lang="en-US" sz="1600">
                <a:solidFill>
                  <a:srgbClr val="FFFFFF"/>
                </a:solidFill>
              </a:rPr>
              <a:t>A snippet of Virgil’s </a:t>
            </a:r>
            <a:r>
              <a:rPr lang="en-US" sz="1600" i="1">
                <a:solidFill>
                  <a:srgbClr val="FFFFFF"/>
                </a:solidFill>
              </a:rPr>
              <a:t>Aeneid</a:t>
            </a:r>
            <a:endParaRPr lang="en-US" sz="1600">
              <a:solidFill>
                <a:srgbClr val="FFFFFF"/>
              </a:solidFill>
            </a:endParaRPr>
          </a:p>
        </p:txBody>
      </p:sp>
      <p:cxnSp>
        <p:nvCxnSpPr>
          <p:cNvPr id="18" name="Straight Connector 17">
            <a:extLst>
              <a:ext uri="{FF2B5EF4-FFF2-40B4-BE49-F238E27FC236}">
                <a16:creationId xmlns:a16="http://schemas.microsoft.com/office/drawing/2014/main" id="{4E4CA735-62CB-4665-AA7D-4A259E3F7CE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39130" y="4156010"/>
            <a:ext cx="356616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3915B512-930A-40F0-82A6-4895B71A95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396" y="0"/>
            <a:ext cx="6909991" cy="6858000"/>
          </a:xfrm>
          <a:prstGeom prst="rect">
            <a:avLst/>
          </a:prstGeom>
          <a:blipFill dpi="0" rotWithShape="1">
            <a:blip r:embed="rId2">
              <a:duotone>
                <a:schemeClr val="accent1">
                  <a:shade val="45000"/>
                  <a:satMod val="135000"/>
                </a:schemeClr>
                <a:prstClr val="white"/>
              </a:duotone>
            </a:blip>
            <a:srcRect/>
            <a:tile tx="6350" ty="-101600" sx="70000" sy="7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prstClr val="white"/>
              </a:solidFill>
            </a:endParaRPr>
          </a:p>
        </p:txBody>
      </p:sp>
    </p:spTree>
    <p:extLst>
      <p:ext uri="{BB962C8B-B14F-4D97-AF65-F5344CB8AC3E}">
        <p14:creationId xmlns:p14="http://schemas.microsoft.com/office/powerpoint/2010/main" val="18682842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DE348-81E6-4CCE-B310-0F2CE10CCA68}"/>
              </a:ext>
            </a:extLst>
          </p:cNvPr>
          <p:cNvSpPr>
            <a:spLocks noGrp="1"/>
          </p:cNvSpPr>
          <p:nvPr>
            <p:ph type="title"/>
          </p:nvPr>
        </p:nvSpPr>
        <p:spPr/>
        <p:txBody>
          <a:bodyPr/>
          <a:lstStyle/>
          <a:p>
            <a:r>
              <a:rPr lang="en-GB" dirty="0"/>
              <a:t>Virgil </a:t>
            </a:r>
            <a:r>
              <a:rPr lang="en-GB" i="1" dirty="0"/>
              <a:t>Aeneid </a:t>
            </a:r>
            <a:r>
              <a:rPr lang="en-GB" dirty="0"/>
              <a:t>IV.437-449</a:t>
            </a:r>
          </a:p>
        </p:txBody>
      </p:sp>
      <p:sp>
        <p:nvSpPr>
          <p:cNvPr id="4" name="Content Placeholder 3">
            <a:extLst>
              <a:ext uri="{FF2B5EF4-FFF2-40B4-BE49-F238E27FC236}">
                <a16:creationId xmlns:a16="http://schemas.microsoft.com/office/drawing/2014/main" id="{65DB62AC-CF64-4402-9FE3-230FEA9ABEAD}"/>
              </a:ext>
            </a:extLst>
          </p:cNvPr>
          <p:cNvSpPr>
            <a:spLocks noGrp="1"/>
          </p:cNvSpPr>
          <p:nvPr>
            <p:ph sz="half" idx="2"/>
          </p:nvPr>
        </p:nvSpPr>
        <p:spPr>
          <a:xfrm>
            <a:off x="672860" y="2179636"/>
            <a:ext cx="5106148" cy="4129724"/>
          </a:xfrm>
        </p:spPr>
        <p:txBody>
          <a:bodyPr>
            <a:noAutofit/>
          </a:bodyPr>
          <a:lstStyle/>
          <a:p>
            <a:pPr>
              <a:spcBef>
                <a:spcPts val="0"/>
              </a:spcBef>
            </a:pPr>
            <a:r>
              <a:rPr lang="en-GB" sz="1900" dirty="0" err="1"/>
              <a:t>talibus</a:t>
            </a:r>
            <a:r>
              <a:rPr lang="en-GB" sz="1900" dirty="0"/>
              <a:t> </a:t>
            </a:r>
            <a:r>
              <a:rPr lang="en-GB" sz="1900" dirty="0" err="1"/>
              <a:t>orabat</a:t>
            </a:r>
            <a:r>
              <a:rPr lang="en-GB" sz="1900" dirty="0"/>
              <a:t>, </a:t>
            </a:r>
            <a:r>
              <a:rPr lang="en-GB" sz="1900" dirty="0" err="1"/>
              <a:t>talisque</a:t>
            </a:r>
            <a:r>
              <a:rPr lang="en-GB" sz="1900" dirty="0"/>
              <a:t> </a:t>
            </a:r>
            <a:r>
              <a:rPr lang="en-GB" sz="1900" dirty="0" err="1"/>
              <a:t>miserrima</a:t>
            </a:r>
            <a:r>
              <a:rPr lang="en-GB" sz="1900" dirty="0"/>
              <a:t> </a:t>
            </a:r>
            <a:r>
              <a:rPr lang="en-GB" sz="1900" dirty="0" err="1"/>
              <a:t>fletus</a:t>
            </a:r>
            <a:endParaRPr lang="en-GB" sz="1900" dirty="0"/>
          </a:p>
          <a:p>
            <a:pPr>
              <a:spcBef>
                <a:spcPts val="0"/>
              </a:spcBef>
            </a:pPr>
            <a:r>
              <a:rPr lang="en-GB" sz="1900" dirty="0" err="1"/>
              <a:t>fertque</a:t>
            </a:r>
            <a:r>
              <a:rPr lang="en-GB" sz="1900" dirty="0"/>
              <a:t> </a:t>
            </a:r>
            <a:r>
              <a:rPr lang="en-GB" sz="1900" dirty="0" err="1"/>
              <a:t>refertque</a:t>
            </a:r>
            <a:r>
              <a:rPr lang="en-GB" sz="1900" dirty="0"/>
              <a:t> </a:t>
            </a:r>
            <a:r>
              <a:rPr lang="en-GB" sz="1900" dirty="0" err="1"/>
              <a:t>soror</a:t>
            </a:r>
            <a:r>
              <a:rPr lang="en-GB" sz="1900" dirty="0"/>
              <a:t>: </a:t>
            </a:r>
            <a:r>
              <a:rPr lang="en-GB" sz="1900" dirty="0" err="1"/>
              <a:t>sed</a:t>
            </a:r>
            <a:r>
              <a:rPr lang="en-GB" sz="1900" dirty="0"/>
              <a:t> </a:t>
            </a:r>
            <a:r>
              <a:rPr lang="en-GB" sz="1900" dirty="0" err="1"/>
              <a:t>nullis</a:t>
            </a:r>
            <a:r>
              <a:rPr lang="en-GB" sz="1900" dirty="0"/>
              <a:t> </a:t>
            </a:r>
            <a:r>
              <a:rPr lang="en-GB" sz="1900" dirty="0" err="1"/>
              <a:t>ille</a:t>
            </a:r>
            <a:r>
              <a:rPr lang="en-GB" sz="1900" dirty="0"/>
              <a:t> </a:t>
            </a:r>
            <a:r>
              <a:rPr lang="en-GB" sz="1900" dirty="0" err="1"/>
              <a:t>movetur</a:t>
            </a:r>
            <a:endParaRPr lang="en-GB" sz="1900" dirty="0"/>
          </a:p>
          <a:p>
            <a:pPr>
              <a:spcBef>
                <a:spcPts val="0"/>
              </a:spcBef>
            </a:pPr>
            <a:r>
              <a:rPr lang="en-GB" sz="1900" dirty="0" err="1"/>
              <a:t>fletibus</a:t>
            </a:r>
            <a:r>
              <a:rPr lang="en-GB" sz="1900" dirty="0"/>
              <a:t>, </a:t>
            </a:r>
            <a:r>
              <a:rPr lang="en-GB" sz="1900" dirty="0" err="1"/>
              <a:t>aut</a:t>
            </a:r>
            <a:r>
              <a:rPr lang="en-GB" sz="1900" dirty="0"/>
              <a:t> </a:t>
            </a:r>
            <a:r>
              <a:rPr lang="en-GB" sz="1900" dirty="0" err="1"/>
              <a:t>voces</a:t>
            </a:r>
            <a:r>
              <a:rPr lang="en-GB" sz="1900" dirty="0"/>
              <a:t> </a:t>
            </a:r>
            <a:r>
              <a:rPr lang="en-GB" sz="1900" dirty="0" err="1"/>
              <a:t>ullas</a:t>
            </a:r>
            <a:r>
              <a:rPr lang="en-GB" sz="1900" dirty="0"/>
              <a:t> </a:t>
            </a:r>
            <a:r>
              <a:rPr lang="en-GB" sz="1900" dirty="0" err="1"/>
              <a:t>tractabilis</a:t>
            </a:r>
            <a:r>
              <a:rPr lang="en-GB" sz="1900" dirty="0"/>
              <a:t> audit;</a:t>
            </a:r>
          </a:p>
          <a:p>
            <a:pPr>
              <a:spcBef>
                <a:spcPts val="0"/>
              </a:spcBef>
            </a:pPr>
            <a:r>
              <a:rPr lang="en-GB" sz="1900" dirty="0"/>
              <a:t>Fata </a:t>
            </a:r>
            <a:r>
              <a:rPr lang="en-GB" sz="1900" dirty="0" err="1"/>
              <a:t>obstant</a:t>
            </a:r>
            <a:r>
              <a:rPr lang="en-GB" sz="1900" dirty="0"/>
              <a:t>, </a:t>
            </a:r>
            <a:r>
              <a:rPr lang="en-GB" sz="1900" dirty="0" err="1"/>
              <a:t>placidasque</a:t>
            </a:r>
            <a:r>
              <a:rPr lang="en-GB" sz="1900" dirty="0"/>
              <a:t> </a:t>
            </a:r>
            <a:r>
              <a:rPr lang="en-GB" sz="1900" dirty="0" err="1"/>
              <a:t>viri</a:t>
            </a:r>
            <a:r>
              <a:rPr lang="en-GB" sz="1900" dirty="0"/>
              <a:t> </a:t>
            </a:r>
            <a:r>
              <a:rPr lang="en-GB" sz="1900" dirty="0" err="1"/>
              <a:t>deus</a:t>
            </a:r>
            <a:r>
              <a:rPr lang="en-GB" sz="1900" dirty="0"/>
              <a:t> </a:t>
            </a:r>
            <a:r>
              <a:rPr lang="en-GB" sz="1900" dirty="0" err="1"/>
              <a:t>obstruit</a:t>
            </a:r>
            <a:r>
              <a:rPr lang="en-GB" sz="1900" dirty="0"/>
              <a:t> </a:t>
            </a:r>
            <a:r>
              <a:rPr lang="en-GB" sz="1900" dirty="0" err="1"/>
              <a:t>auris</a:t>
            </a:r>
            <a:r>
              <a:rPr lang="en-GB" sz="1900" dirty="0"/>
              <a:t>.</a:t>
            </a:r>
          </a:p>
          <a:p>
            <a:pPr>
              <a:spcBef>
                <a:spcPts val="0"/>
              </a:spcBef>
            </a:pPr>
            <a:r>
              <a:rPr lang="en-GB" sz="1900" dirty="0"/>
              <a:t>ac, </a:t>
            </a:r>
            <a:r>
              <a:rPr lang="en-GB" sz="1900" dirty="0" err="1"/>
              <a:t>velut</a:t>
            </a:r>
            <a:r>
              <a:rPr lang="en-GB" sz="1900" dirty="0"/>
              <a:t> </a:t>
            </a:r>
            <a:r>
              <a:rPr lang="en-GB" sz="1900" dirty="0" err="1"/>
              <a:t>annoso</a:t>
            </a:r>
            <a:r>
              <a:rPr lang="en-GB" sz="1900" dirty="0"/>
              <a:t> </a:t>
            </a:r>
            <a:r>
              <a:rPr lang="en-GB" sz="1900" dirty="0" err="1"/>
              <a:t>validam</a:t>
            </a:r>
            <a:r>
              <a:rPr lang="en-GB" sz="1900" dirty="0"/>
              <a:t> cum </a:t>
            </a:r>
            <a:r>
              <a:rPr lang="en-GB" sz="1900" dirty="0" err="1"/>
              <a:t>robore</a:t>
            </a:r>
            <a:r>
              <a:rPr lang="en-GB" sz="1900" dirty="0"/>
              <a:t> </a:t>
            </a:r>
            <a:r>
              <a:rPr lang="en-GB" sz="1900" dirty="0" err="1"/>
              <a:t>quercum</a:t>
            </a:r>
            <a:endParaRPr lang="en-GB" sz="1900" dirty="0"/>
          </a:p>
          <a:p>
            <a:pPr>
              <a:spcBef>
                <a:spcPts val="0"/>
              </a:spcBef>
            </a:pPr>
            <a:r>
              <a:rPr lang="en-GB" sz="1900" dirty="0" err="1"/>
              <a:t>Alpini</a:t>
            </a:r>
            <a:r>
              <a:rPr lang="en-GB" sz="1900" dirty="0"/>
              <a:t> </a:t>
            </a:r>
            <a:r>
              <a:rPr lang="en-GB" sz="1900" dirty="0" err="1"/>
              <a:t>Boreae</a:t>
            </a:r>
            <a:r>
              <a:rPr lang="en-GB" sz="1900" dirty="0"/>
              <a:t> </a:t>
            </a:r>
            <a:r>
              <a:rPr lang="en-GB" sz="1900" dirty="0" err="1"/>
              <a:t>nunc</a:t>
            </a:r>
            <a:r>
              <a:rPr lang="en-GB" sz="1900" dirty="0"/>
              <a:t> </a:t>
            </a:r>
            <a:r>
              <a:rPr lang="en-GB" sz="1900" dirty="0" err="1"/>
              <a:t>hinc</a:t>
            </a:r>
            <a:r>
              <a:rPr lang="en-GB" sz="1900" dirty="0"/>
              <a:t> </a:t>
            </a:r>
            <a:r>
              <a:rPr lang="en-GB" sz="1900" dirty="0" err="1"/>
              <a:t>nunc</a:t>
            </a:r>
            <a:r>
              <a:rPr lang="en-GB" sz="1900" dirty="0"/>
              <a:t> </a:t>
            </a:r>
            <a:r>
              <a:rPr lang="en-GB" sz="1900" dirty="0" err="1"/>
              <a:t>flatibus</a:t>
            </a:r>
            <a:r>
              <a:rPr lang="en-GB" sz="1900" dirty="0"/>
              <a:t> </a:t>
            </a:r>
            <a:r>
              <a:rPr lang="en-GB" sz="1900" dirty="0" err="1"/>
              <a:t>illinc</a:t>
            </a:r>
            <a:endParaRPr lang="en-GB" sz="1900" dirty="0"/>
          </a:p>
          <a:p>
            <a:pPr>
              <a:spcBef>
                <a:spcPts val="0"/>
              </a:spcBef>
            </a:pPr>
            <a:r>
              <a:rPr lang="en-GB" sz="1900" dirty="0" err="1"/>
              <a:t>eruere</a:t>
            </a:r>
            <a:r>
              <a:rPr lang="en-GB" sz="1900" dirty="0"/>
              <a:t> inter se </a:t>
            </a:r>
            <a:r>
              <a:rPr lang="en-GB" sz="1900" dirty="0" err="1"/>
              <a:t>certant</a:t>
            </a:r>
            <a:r>
              <a:rPr lang="en-GB" sz="1900" dirty="0"/>
              <a:t>; it stridor, et </a:t>
            </a:r>
            <a:r>
              <a:rPr lang="en-GB" sz="1900" dirty="0" err="1"/>
              <a:t>altae</a:t>
            </a:r>
            <a:endParaRPr lang="en-GB" sz="1900" dirty="0"/>
          </a:p>
          <a:p>
            <a:pPr>
              <a:spcBef>
                <a:spcPts val="0"/>
              </a:spcBef>
            </a:pPr>
            <a:r>
              <a:rPr lang="en-GB" sz="1900" dirty="0" err="1"/>
              <a:t>consternunt</a:t>
            </a:r>
            <a:r>
              <a:rPr lang="en-GB" sz="1900" dirty="0"/>
              <a:t> </a:t>
            </a:r>
            <a:r>
              <a:rPr lang="en-GB" sz="1900" dirty="0" err="1"/>
              <a:t>terram</a:t>
            </a:r>
            <a:r>
              <a:rPr lang="en-GB" sz="1900" dirty="0"/>
              <a:t> </a:t>
            </a:r>
            <a:r>
              <a:rPr lang="en-GB" sz="1900" dirty="0" err="1"/>
              <a:t>concusso</a:t>
            </a:r>
            <a:r>
              <a:rPr lang="en-GB" sz="1900" dirty="0"/>
              <a:t> </a:t>
            </a:r>
            <a:r>
              <a:rPr lang="en-GB" sz="1900" dirty="0" err="1"/>
              <a:t>stipite</a:t>
            </a:r>
            <a:r>
              <a:rPr lang="en-GB" sz="1900" dirty="0"/>
              <a:t> </a:t>
            </a:r>
            <a:r>
              <a:rPr lang="en-GB" sz="1900" dirty="0" err="1"/>
              <a:t>frondes</a:t>
            </a:r>
            <a:r>
              <a:rPr lang="en-GB" sz="1900" dirty="0"/>
              <a:t>;</a:t>
            </a:r>
          </a:p>
          <a:p>
            <a:pPr>
              <a:spcBef>
                <a:spcPts val="0"/>
              </a:spcBef>
            </a:pPr>
            <a:r>
              <a:rPr lang="en-GB" sz="1900" dirty="0" err="1"/>
              <a:t>ipsa</a:t>
            </a:r>
            <a:r>
              <a:rPr lang="en-GB" sz="1900" dirty="0"/>
              <a:t> </a:t>
            </a:r>
            <a:r>
              <a:rPr lang="en-GB" sz="1900" dirty="0" err="1"/>
              <a:t>haeret</a:t>
            </a:r>
            <a:r>
              <a:rPr lang="en-GB" sz="1900" dirty="0"/>
              <a:t> </a:t>
            </a:r>
            <a:r>
              <a:rPr lang="en-GB" sz="1900" dirty="0" err="1"/>
              <a:t>scopulis</a:t>
            </a:r>
            <a:r>
              <a:rPr lang="en-GB" sz="1900" dirty="0"/>
              <a:t>, et, quantum </a:t>
            </a:r>
            <a:r>
              <a:rPr lang="en-GB" sz="1900" dirty="0" err="1"/>
              <a:t>vertice</a:t>
            </a:r>
            <a:r>
              <a:rPr lang="en-GB" sz="1900" dirty="0"/>
              <a:t> ad auras</a:t>
            </a:r>
          </a:p>
          <a:p>
            <a:pPr>
              <a:spcBef>
                <a:spcPts val="0"/>
              </a:spcBef>
            </a:pPr>
            <a:r>
              <a:rPr lang="en-GB" sz="1900" dirty="0" err="1"/>
              <a:t>aetherias</a:t>
            </a:r>
            <a:r>
              <a:rPr lang="en-GB" sz="1900" dirty="0"/>
              <a:t>, tantum </a:t>
            </a:r>
            <a:r>
              <a:rPr lang="en-GB" sz="1900" dirty="0" err="1"/>
              <a:t>radice</a:t>
            </a:r>
            <a:r>
              <a:rPr lang="en-GB" sz="1900" dirty="0"/>
              <a:t> in </a:t>
            </a:r>
            <a:r>
              <a:rPr lang="en-GB" sz="1900" dirty="0" err="1"/>
              <a:t>Tartara</a:t>
            </a:r>
            <a:r>
              <a:rPr lang="en-GB" sz="1900" dirty="0"/>
              <a:t> </a:t>
            </a:r>
            <a:r>
              <a:rPr lang="en-GB" sz="1900" dirty="0" err="1"/>
              <a:t>tendit</a:t>
            </a:r>
            <a:r>
              <a:rPr lang="en-GB" sz="1900" dirty="0"/>
              <a:t>:</a:t>
            </a:r>
          </a:p>
          <a:p>
            <a:pPr>
              <a:spcBef>
                <a:spcPts val="0"/>
              </a:spcBef>
            </a:pPr>
            <a:r>
              <a:rPr lang="en-GB" sz="1900" dirty="0" err="1"/>
              <a:t>haud</a:t>
            </a:r>
            <a:r>
              <a:rPr lang="en-GB" sz="1900" dirty="0"/>
              <a:t> secus </a:t>
            </a:r>
            <a:r>
              <a:rPr lang="en-GB" sz="1900" dirty="0" err="1"/>
              <a:t>adsiduis</a:t>
            </a:r>
            <a:r>
              <a:rPr lang="en-GB" sz="1900" dirty="0"/>
              <a:t> </a:t>
            </a:r>
            <a:r>
              <a:rPr lang="en-GB" sz="1900" dirty="0" err="1"/>
              <a:t>hinc</a:t>
            </a:r>
            <a:r>
              <a:rPr lang="en-GB" sz="1900" dirty="0"/>
              <a:t> </a:t>
            </a:r>
            <a:r>
              <a:rPr lang="en-GB" sz="1900" dirty="0" err="1"/>
              <a:t>atque</a:t>
            </a:r>
            <a:r>
              <a:rPr lang="en-GB" sz="1900" dirty="0"/>
              <a:t> </a:t>
            </a:r>
            <a:r>
              <a:rPr lang="en-GB" sz="1900" dirty="0" err="1"/>
              <a:t>hinc</a:t>
            </a:r>
            <a:r>
              <a:rPr lang="en-GB" sz="1900" dirty="0"/>
              <a:t> </a:t>
            </a:r>
            <a:r>
              <a:rPr lang="en-GB" sz="1900" dirty="0" err="1"/>
              <a:t>vocibus</a:t>
            </a:r>
            <a:r>
              <a:rPr lang="en-GB" sz="1900" dirty="0"/>
              <a:t> </a:t>
            </a:r>
            <a:r>
              <a:rPr lang="en-GB" sz="1900" dirty="0" err="1"/>
              <a:t>heros</a:t>
            </a:r>
            <a:endParaRPr lang="en-GB" sz="1900" dirty="0"/>
          </a:p>
          <a:p>
            <a:pPr>
              <a:spcBef>
                <a:spcPts val="0"/>
              </a:spcBef>
            </a:pPr>
            <a:r>
              <a:rPr lang="en-GB" sz="1900" dirty="0" err="1"/>
              <a:t>tunditur</a:t>
            </a:r>
            <a:r>
              <a:rPr lang="en-GB" sz="1900" dirty="0"/>
              <a:t>, et </a:t>
            </a:r>
            <a:r>
              <a:rPr lang="en-GB" sz="1900" dirty="0" err="1"/>
              <a:t>magno</a:t>
            </a:r>
            <a:r>
              <a:rPr lang="en-GB" sz="1900" dirty="0"/>
              <a:t> </a:t>
            </a:r>
            <a:r>
              <a:rPr lang="en-GB" sz="1900" dirty="0" err="1"/>
              <a:t>persentit</a:t>
            </a:r>
            <a:r>
              <a:rPr lang="en-GB" sz="1900" dirty="0"/>
              <a:t> </a:t>
            </a:r>
            <a:r>
              <a:rPr lang="en-GB" sz="1900" dirty="0" err="1"/>
              <a:t>pectore</a:t>
            </a:r>
            <a:r>
              <a:rPr lang="en-GB" sz="1900" dirty="0"/>
              <a:t> </a:t>
            </a:r>
            <a:r>
              <a:rPr lang="en-GB" sz="1900" dirty="0" err="1"/>
              <a:t>curas</a:t>
            </a:r>
            <a:r>
              <a:rPr lang="en-GB" sz="1900" dirty="0"/>
              <a:t>;</a:t>
            </a:r>
          </a:p>
          <a:p>
            <a:pPr>
              <a:spcBef>
                <a:spcPts val="0"/>
              </a:spcBef>
            </a:pPr>
            <a:r>
              <a:rPr lang="en-GB" sz="1900" dirty="0" err="1"/>
              <a:t>mens</a:t>
            </a:r>
            <a:r>
              <a:rPr lang="en-GB" sz="1900" dirty="0"/>
              <a:t> </a:t>
            </a:r>
            <a:r>
              <a:rPr lang="en-GB" sz="1900" dirty="0" err="1"/>
              <a:t>immota</a:t>
            </a:r>
            <a:r>
              <a:rPr lang="en-GB" sz="1900" dirty="0"/>
              <a:t> manet; </a:t>
            </a:r>
            <a:r>
              <a:rPr lang="en-GB" sz="1900" dirty="0" err="1"/>
              <a:t>lacrimae</a:t>
            </a:r>
            <a:r>
              <a:rPr lang="en-GB" sz="1900" dirty="0"/>
              <a:t> </a:t>
            </a:r>
            <a:r>
              <a:rPr lang="en-GB" sz="1900" dirty="0" err="1"/>
              <a:t>volvuntur</a:t>
            </a:r>
            <a:r>
              <a:rPr lang="en-GB" sz="1900" dirty="0"/>
              <a:t> inanes.</a:t>
            </a:r>
          </a:p>
        </p:txBody>
      </p:sp>
      <p:sp>
        <p:nvSpPr>
          <p:cNvPr id="6" name="Content Placeholder 5">
            <a:extLst>
              <a:ext uri="{FF2B5EF4-FFF2-40B4-BE49-F238E27FC236}">
                <a16:creationId xmlns:a16="http://schemas.microsoft.com/office/drawing/2014/main" id="{26105EEC-7709-42CA-9A67-0C4623B080E2}"/>
              </a:ext>
            </a:extLst>
          </p:cNvPr>
          <p:cNvSpPr>
            <a:spLocks noGrp="1"/>
          </p:cNvSpPr>
          <p:nvPr>
            <p:ph sz="quarter" idx="4"/>
          </p:nvPr>
        </p:nvSpPr>
        <p:spPr>
          <a:xfrm>
            <a:off x="5990888" y="2179636"/>
            <a:ext cx="5528252" cy="4129724"/>
          </a:xfrm>
        </p:spPr>
        <p:txBody>
          <a:bodyPr>
            <a:normAutofit fontScale="92500" lnSpcReduction="10000"/>
          </a:bodyPr>
          <a:lstStyle/>
          <a:p>
            <a:r>
              <a:rPr lang="en-GB" dirty="0"/>
              <a:t>These were Dido’s pleas. These were the griefs her unhappy sister brought and brought again. But no griefs moved Aeneas. He heard but did not heed her words. The Fates forbade it and god blocked his ears to all appeals. Just as the north winds off the Alps vie with one another to uproot the mighty oak whose timber has hardened over long years of life, blowing upon it from this side and from that and howling through it; the trunk feels the shock and the foliage from its head covers the ground, but it holds on to the rocks with roots plunged as deep into the world below as its crown soars towards the winds of heaven – just so the hero Aeneas was buffeted by all this pleading on this side and on that, and felt the pain deep in his mighty heart but his mind remained unmoved and the tears rolled in vain.</a:t>
            </a:r>
          </a:p>
        </p:txBody>
      </p:sp>
      <p:sp>
        <p:nvSpPr>
          <p:cNvPr id="7" name="TextBox 6">
            <a:extLst>
              <a:ext uri="{FF2B5EF4-FFF2-40B4-BE49-F238E27FC236}">
                <a16:creationId xmlns:a16="http://schemas.microsoft.com/office/drawing/2014/main" id="{133936E2-9A5D-4260-8F8B-B77DFE82CBA2}"/>
              </a:ext>
            </a:extLst>
          </p:cNvPr>
          <p:cNvSpPr txBox="1"/>
          <p:nvPr/>
        </p:nvSpPr>
        <p:spPr>
          <a:xfrm>
            <a:off x="7021902" y="734859"/>
            <a:ext cx="4669766" cy="1200329"/>
          </a:xfrm>
          <a:prstGeom prst="rect">
            <a:avLst/>
          </a:prstGeom>
          <a:noFill/>
        </p:spPr>
        <p:txBody>
          <a:bodyPr wrap="square" rtlCol="0">
            <a:spAutoFit/>
          </a:bodyPr>
          <a:lstStyle/>
          <a:p>
            <a:r>
              <a:rPr lang="en-GB" dirty="0">
                <a:solidFill>
                  <a:schemeClr val="accent2"/>
                </a:solidFill>
              </a:rPr>
              <a:t>What does this passage tell us about Aeneas’ character? His relationship with Dido? Roman concepts and stereotypes around femininity?</a:t>
            </a:r>
          </a:p>
          <a:p>
            <a:endParaRPr lang="en-GB" dirty="0"/>
          </a:p>
        </p:txBody>
      </p:sp>
    </p:spTree>
    <p:extLst>
      <p:ext uri="{BB962C8B-B14F-4D97-AF65-F5344CB8AC3E}">
        <p14:creationId xmlns:p14="http://schemas.microsoft.com/office/powerpoint/2010/main" val="34047597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194971-2F2D-44B0-8AE6-FF2DCCEE0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5">
            <a:extLst>
              <a:ext uri="{FF2B5EF4-FFF2-40B4-BE49-F238E27FC236}">
                <a16:creationId xmlns:a16="http://schemas.microsoft.com/office/drawing/2014/main" id="{1FF9A61E-EB11-4C46-82E1-3E00A3B4B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5E564EB3-35F2-4EFF-87DC-642DC02052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9ABC736F-FD1E-4980-876D-E5C3877393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D98EE46-797C-45B8-8337-491B94E058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FD9965D-1E57-41EC-8E2A-EEFE61243685}"/>
              </a:ext>
            </a:extLst>
          </p:cNvPr>
          <p:cNvSpPr>
            <a:spLocks noGrp="1"/>
          </p:cNvSpPr>
          <p:nvPr>
            <p:ph type="title"/>
          </p:nvPr>
        </p:nvSpPr>
        <p:spPr>
          <a:xfrm>
            <a:off x="634501" y="640080"/>
            <a:ext cx="4019429" cy="3339348"/>
          </a:xfrm>
        </p:spPr>
        <p:txBody>
          <a:bodyPr vert="horz" lIns="91440" tIns="45720" rIns="91440" bIns="45720" rtlCol="0" anchor="b">
            <a:normAutofit/>
          </a:bodyPr>
          <a:lstStyle/>
          <a:p>
            <a:r>
              <a:rPr lang="en-US" sz="4400">
                <a:solidFill>
                  <a:srgbClr val="FFFFFF"/>
                </a:solidFill>
              </a:rPr>
              <a:t>Prose Literature</a:t>
            </a:r>
          </a:p>
        </p:txBody>
      </p:sp>
      <p:sp>
        <p:nvSpPr>
          <p:cNvPr id="3" name="Text Placeholder 2">
            <a:extLst>
              <a:ext uri="{FF2B5EF4-FFF2-40B4-BE49-F238E27FC236}">
                <a16:creationId xmlns:a16="http://schemas.microsoft.com/office/drawing/2014/main" id="{F03F5CA7-33BE-4E38-8BA1-2705AE7737CD}"/>
              </a:ext>
            </a:extLst>
          </p:cNvPr>
          <p:cNvSpPr>
            <a:spLocks noGrp="1"/>
          </p:cNvSpPr>
          <p:nvPr>
            <p:ph type="body" idx="1"/>
          </p:nvPr>
        </p:nvSpPr>
        <p:spPr>
          <a:xfrm>
            <a:off x="638921" y="4315017"/>
            <a:ext cx="4015009" cy="1893939"/>
          </a:xfrm>
        </p:spPr>
        <p:txBody>
          <a:bodyPr vert="horz" lIns="91440" tIns="45720" rIns="91440" bIns="45720" rtlCol="0" anchor="t">
            <a:normAutofit/>
          </a:bodyPr>
          <a:lstStyle/>
          <a:p>
            <a:pPr algn="r"/>
            <a:r>
              <a:rPr lang="en-US" sz="1600">
                <a:solidFill>
                  <a:srgbClr val="FFFFFF"/>
                </a:solidFill>
              </a:rPr>
              <a:t>A brief look at Cicero</a:t>
            </a:r>
          </a:p>
        </p:txBody>
      </p:sp>
      <p:cxnSp>
        <p:nvCxnSpPr>
          <p:cNvPr id="18" name="Straight Connector 17">
            <a:extLst>
              <a:ext uri="{FF2B5EF4-FFF2-40B4-BE49-F238E27FC236}">
                <a16:creationId xmlns:a16="http://schemas.microsoft.com/office/drawing/2014/main" id="{4E4CA735-62CB-4665-AA7D-4A259E3F7CE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39130" y="4156010"/>
            <a:ext cx="356616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3915B512-930A-40F0-82A6-4895B71A95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396" y="0"/>
            <a:ext cx="6909991" cy="6858000"/>
          </a:xfrm>
          <a:prstGeom prst="rect">
            <a:avLst/>
          </a:prstGeom>
          <a:blipFill dpi="0" rotWithShape="1">
            <a:blip r:embed="rId2">
              <a:duotone>
                <a:schemeClr val="accent1">
                  <a:shade val="45000"/>
                  <a:satMod val="135000"/>
                </a:schemeClr>
                <a:prstClr val="white"/>
              </a:duotone>
            </a:blip>
            <a:srcRect/>
            <a:tile tx="6350" ty="-101600" sx="70000" sy="7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prstClr val="white"/>
              </a:solidFill>
            </a:endParaRPr>
          </a:p>
        </p:txBody>
      </p:sp>
    </p:spTree>
    <p:extLst>
      <p:ext uri="{BB962C8B-B14F-4D97-AF65-F5344CB8AC3E}">
        <p14:creationId xmlns:p14="http://schemas.microsoft.com/office/powerpoint/2010/main" val="17500179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FF54C42FB89E449A26AEEC791FEB52" ma:contentTypeVersion="33" ma:contentTypeDescription="Create a new document." ma:contentTypeScope="" ma:versionID="e86e14f92646ef8c9bfa7a4f277fefe1">
  <xsd:schema xmlns:xsd="http://www.w3.org/2001/XMLSchema" xmlns:xs="http://www.w3.org/2001/XMLSchema" xmlns:p="http://schemas.microsoft.com/office/2006/metadata/properties" xmlns:ns3="de8ea32a-b929-4acc-96e4-1d40b5fa1bad" xmlns:ns4="08f3c6f0-cb2d-4525-a0e1-b36bbb718f70" targetNamespace="http://schemas.microsoft.com/office/2006/metadata/properties" ma:root="true" ma:fieldsID="d321e35457675a7c9fd03bbdac94cfaf" ns3:_="" ns4:_="">
    <xsd:import namespace="de8ea32a-b929-4acc-96e4-1d40b5fa1bad"/>
    <xsd:import namespace="08f3c6f0-cb2d-4525-a0e1-b36bbb718f70"/>
    <xsd:element name="properties">
      <xsd:complexType>
        <xsd:sequence>
          <xsd:element name="documentManagement">
            <xsd:complexType>
              <xsd:all>
                <xsd:element ref="ns3:NotebookType" minOccurs="0"/>
                <xsd:element ref="ns3:FolderType" minOccurs="0"/>
                <xsd:element ref="ns3:CultureName" minOccurs="0"/>
                <xsd:element ref="ns3:AppVersion" minOccurs="0"/>
                <xsd:element ref="ns3:TeamsChannelId" minOccurs="0"/>
                <xsd:element ref="ns3:Owner" minOccurs="0"/>
                <xsd:element ref="ns3:DefaultSectionNames" minOccurs="0"/>
                <xsd:element ref="ns3:Templates" minOccurs="0"/>
                <xsd:element ref="ns3:Teachers" minOccurs="0"/>
                <xsd:element ref="ns3:Students" minOccurs="0"/>
                <xsd:element ref="ns3:Student_Groups" minOccurs="0"/>
                <xsd:element ref="ns3:Invited_Teachers" minOccurs="0"/>
                <xsd:element ref="ns3:Invited_Students" minOccurs="0"/>
                <xsd:element ref="ns3:Self_Registration_Enabled" minOccurs="0"/>
                <xsd:element ref="ns3:Has_Teacher_Only_SectionGroup" minOccurs="0"/>
                <xsd:element ref="ns3:Is_Collaboration_Space_Locked" minOccurs="0"/>
                <xsd:element ref="ns3:IsNotebookLocked" minOccurs="0"/>
                <xsd:element ref="ns4:SharedWithUsers" minOccurs="0"/>
                <xsd:element ref="ns4:SharedWithDetails" minOccurs="0"/>
                <xsd:element ref="ns4:SharingHintHash" minOccurs="0"/>
                <xsd:element ref="ns3:MediaServiceMetadata" minOccurs="0"/>
                <xsd:element ref="ns3:MediaServiceFastMetadata" minOccurs="0"/>
                <xsd:element ref="ns3:Math_Settings" minOccurs="0"/>
                <xsd:element ref="ns3:Distribution_Groups" minOccurs="0"/>
                <xsd:element ref="ns3:LMS_Mappings" minOccurs="0"/>
                <xsd:element ref="ns3:MediaServiceAutoKeyPoints" minOccurs="0"/>
                <xsd:element ref="ns3:MediaServiceKeyPoints"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8ea32a-b929-4acc-96e4-1d40b5fa1bad"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efaultSectionNames" ma:index="14" nillable="true" ma:displayName="Default Section Names" ma:internalName="DefaultSectionNames">
      <xsd:simpleType>
        <xsd:restriction base="dms:Note">
          <xsd:maxLength value="255"/>
        </xsd:restriction>
      </xsd:simpleType>
    </xsd:element>
    <xsd:element name="Templates" ma:index="15" nillable="true" ma:displayName="Templates" ma:internalName="Templates">
      <xsd:simpleType>
        <xsd:restriction base="dms:Note">
          <xsd:maxLength value="255"/>
        </xsd:restriction>
      </xsd:simpleType>
    </xsd:element>
    <xsd:element name="Teachers" ma:index="16"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17"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18"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19" nillable="true" ma:displayName="Invited Teachers" ma:internalName="Invited_Teachers">
      <xsd:simpleType>
        <xsd:restriction base="dms:Note">
          <xsd:maxLength value="255"/>
        </xsd:restriction>
      </xsd:simpleType>
    </xsd:element>
    <xsd:element name="Invited_Students" ma:index="20" nillable="true" ma:displayName="Invited Students" ma:internalName="Invited_Students">
      <xsd:simpleType>
        <xsd:restriction base="dms:Note">
          <xsd:maxLength value="255"/>
        </xsd:restriction>
      </xsd:simpleType>
    </xsd:element>
    <xsd:element name="Self_Registration_Enabled" ma:index="21" nillable="true" ma:displayName="Self Registration Enabled" ma:internalName="Self_Registration_Enabled">
      <xsd:simpleType>
        <xsd:restriction base="dms:Boolean"/>
      </xsd:simpleType>
    </xsd:element>
    <xsd:element name="Has_Teacher_Only_SectionGroup" ma:index="22" nillable="true" ma:displayName="Has Teacher Only SectionGroup" ma:internalName="Has_Teacher_Only_SectionGroup">
      <xsd:simpleType>
        <xsd:restriction base="dms:Boolean"/>
      </xsd:simpleType>
    </xsd:element>
    <xsd:element name="Is_Collaboration_Space_Locked" ma:index="23" nillable="true" ma:displayName="Is Collaboration Space Locked" ma:internalName="Is_Collaboration_Space_Locked">
      <xsd:simpleType>
        <xsd:restriction base="dms:Boolean"/>
      </xsd:simpleType>
    </xsd:element>
    <xsd:element name="IsNotebookLocked" ma:index="24"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ath_Settings" ma:index="30" nillable="true" ma:displayName="Math Settings" ma:internalName="Math_Settings">
      <xsd:simpleType>
        <xsd:restriction base="dms:Text"/>
      </xsd:simpleType>
    </xsd:element>
    <xsd:element name="Distribution_Groups" ma:index="31" nillable="true" ma:displayName="Distribution Groups" ma:internalName="Distribution_Groups">
      <xsd:simpleType>
        <xsd:restriction base="dms:Note">
          <xsd:maxLength value="255"/>
        </xsd:restriction>
      </xsd:simpleType>
    </xsd:element>
    <xsd:element name="LMS_Mappings" ma:index="32" nillable="true" ma:displayName="LMS Mappings" ma:internalName="LMS_Mappings">
      <xsd:simpleType>
        <xsd:restriction base="dms:Note">
          <xsd:maxLength value="255"/>
        </xsd:restriction>
      </xsd:simpleType>
    </xsd:element>
    <xsd:element name="MediaServiceAutoKeyPoints" ma:index="33" nillable="true" ma:displayName="MediaServiceAutoKeyPoints" ma:hidden="true" ma:internalName="MediaServiceAutoKeyPoints" ma:readOnly="true">
      <xsd:simpleType>
        <xsd:restriction base="dms:Note"/>
      </xsd:simpleType>
    </xsd:element>
    <xsd:element name="MediaServiceKeyPoints" ma:index="34" nillable="true" ma:displayName="KeyPoints" ma:internalName="MediaServiceKeyPoints" ma:readOnly="true">
      <xsd:simpleType>
        <xsd:restriction base="dms:Note">
          <xsd:maxLength value="255"/>
        </xsd:restriction>
      </xsd:simpleType>
    </xsd:element>
    <xsd:element name="MediaServiceDateTaken" ma:index="35" nillable="true" ma:displayName="MediaServiceDateTaken" ma:hidden="true" ma:internalName="MediaServiceDateTaken" ma:readOnly="true">
      <xsd:simpleType>
        <xsd:restriction base="dms:Text"/>
      </xsd:simpleType>
    </xsd:element>
    <xsd:element name="MediaServiceAutoTags" ma:index="36" nillable="true" ma:displayName="Tags" ma:internalName="MediaServiceAutoTags" ma:readOnly="true">
      <xsd:simpleType>
        <xsd:restriction base="dms:Text"/>
      </xsd:simpleType>
    </xsd:element>
    <xsd:element name="MediaServiceLocation" ma:index="37" nillable="true" ma:displayName="Location" ma:internalName="MediaServiceLocation" ma:readOnly="true">
      <xsd:simpleType>
        <xsd:restriction base="dms:Text"/>
      </xsd:simpleType>
    </xsd:element>
    <xsd:element name="MediaServiceGenerationTime" ma:index="38" nillable="true" ma:displayName="MediaServiceGenerationTime" ma:hidden="true" ma:internalName="MediaServiceGenerationTime" ma:readOnly="true">
      <xsd:simpleType>
        <xsd:restriction base="dms:Text"/>
      </xsd:simpleType>
    </xsd:element>
    <xsd:element name="MediaServiceEventHashCode" ma:index="39" nillable="true" ma:displayName="MediaServiceEventHashCode" ma:hidden="true" ma:internalName="MediaServiceEventHashCode" ma:readOnly="true">
      <xsd:simpleType>
        <xsd:restriction base="dms:Text"/>
      </xsd:simpleType>
    </xsd:element>
    <xsd:element name="MediaServiceOCR" ma:index="4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8f3c6f0-cb2d-4525-a0e1-b36bbb718f70" elementFormDefault="qualified">
    <xsd:import namespace="http://schemas.microsoft.com/office/2006/documentManagement/types"/>
    <xsd:import namespace="http://schemas.microsoft.com/office/infopath/2007/PartnerControls"/>
    <xsd:element name="SharedWithUsers" ma:index="2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6" nillable="true" ma:displayName="Shared With Details" ma:internalName="SharedWithDetails" ma:readOnly="true">
      <xsd:simpleType>
        <xsd:restriction base="dms:Note">
          <xsd:maxLength value="255"/>
        </xsd:restriction>
      </xsd:simpleType>
    </xsd:element>
    <xsd:element name="SharingHintHash" ma:index="2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emplates xmlns="de8ea32a-b929-4acc-96e4-1d40b5fa1bad" xsi:nil="true"/>
    <Has_Teacher_Only_SectionGroup xmlns="de8ea32a-b929-4acc-96e4-1d40b5fa1bad" xsi:nil="true"/>
    <Math_Settings xmlns="de8ea32a-b929-4acc-96e4-1d40b5fa1bad" xsi:nil="true"/>
    <Invited_Students xmlns="de8ea32a-b929-4acc-96e4-1d40b5fa1bad" xsi:nil="true"/>
    <DefaultSectionNames xmlns="de8ea32a-b929-4acc-96e4-1d40b5fa1bad" xsi:nil="true"/>
    <Teachers xmlns="de8ea32a-b929-4acc-96e4-1d40b5fa1bad">
      <UserInfo>
        <DisplayName/>
        <AccountId xsi:nil="true"/>
        <AccountType/>
      </UserInfo>
    </Teachers>
    <AppVersion xmlns="de8ea32a-b929-4acc-96e4-1d40b5fa1bad" xsi:nil="true"/>
    <CultureName xmlns="de8ea32a-b929-4acc-96e4-1d40b5fa1bad" xsi:nil="true"/>
    <Owner xmlns="de8ea32a-b929-4acc-96e4-1d40b5fa1bad">
      <UserInfo>
        <DisplayName/>
        <AccountId xsi:nil="true"/>
        <AccountType/>
      </UserInfo>
    </Owner>
    <Students xmlns="de8ea32a-b929-4acc-96e4-1d40b5fa1bad">
      <UserInfo>
        <DisplayName/>
        <AccountId xsi:nil="true"/>
        <AccountType/>
      </UserInfo>
    </Students>
    <LMS_Mappings xmlns="de8ea32a-b929-4acc-96e4-1d40b5fa1bad" xsi:nil="true"/>
    <NotebookType xmlns="de8ea32a-b929-4acc-96e4-1d40b5fa1bad" xsi:nil="true"/>
    <FolderType xmlns="de8ea32a-b929-4acc-96e4-1d40b5fa1bad" xsi:nil="true"/>
    <Student_Groups xmlns="de8ea32a-b929-4acc-96e4-1d40b5fa1bad">
      <UserInfo>
        <DisplayName/>
        <AccountId xsi:nil="true"/>
        <AccountType/>
      </UserInfo>
    </Student_Groups>
    <Distribution_Groups xmlns="de8ea32a-b929-4acc-96e4-1d40b5fa1bad" xsi:nil="true"/>
    <TeamsChannelId xmlns="de8ea32a-b929-4acc-96e4-1d40b5fa1bad" xsi:nil="true"/>
    <IsNotebookLocked xmlns="de8ea32a-b929-4acc-96e4-1d40b5fa1bad" xsi:nil="true"/>
    <Self_Registration_Enabled xmlns="de8ea32a-b929-4acc-96e4-1d40b5fa1bad" xsi:nil="true"/>
    <Invited_Teachers xmlns="de8ea32a-b929-4acc-96e4-1d40b5fa1bad" xsi:nil="true"/>
    <Is_Collaboration_Space_Locked xmlns="de8ea32a-b929-4acc-96e4-1d40b5fa1bad" xsi:nil="true"/>
  </documentManagement>
</p:properties>
</file>

<file path=customXml/itemProps1.xml><?xml version="1.0" encoding="utf-8"?>
<ds:datastoreItem xmlns:ds="http://schemas.openxmlformats.org/officeDocument/2006/customXml" ds:itemID="{7CBBFB4C-4E79-44E3-86DE-19D6D62574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8ea32a-b929-4acc-96e4-1d40b5fa1bad"/>
    <ds:schemaRef ds:uri="08f3c6f0-cb2d-4525-a0e1-b36bbb718f7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CAE4C68-F7E5-4832-87E3-081671BF23C6}">
  <ds:schemaRefs>
    <ds:schemaRef ds:uri="http://schemas.microsoft.com/sharepoint/v3/contenttype/forms"/>
  </ds:schemaRefs>
</ds:datastoreItem>
</file>

<file path=customXml/itemProps3.xml><?xml version="1.0" encoding="utf-8"?>
<ds:datastoreItem xmlns:ds="http://schemas.openxmlformats.org/officeDocument/2006/customXml" ds:itemID="{DBF0A169-4FB8-47E4-ACD9-828F89D26B8C}">
  <ds:schemaRefs>
    <ds:schemaRef ds:uri="http://schemas.microsoft.com/office/2006/metadata/properties"/>
    <ds:schemaRef ds:uri="http://schemas.microsoft.com/office/infopath/2007/PartnerControls"/>
    <ds:schemaRef ds:uri="de8ea32a-b929-4acc-96e4-1d40b5fa1bad"/>
  </ds:schemaRefs>
</ds:datastoreItem>
</file>

<file path=docProps/app.xml><?xml version="1.0" encoding="utf-8"?>
<Properties xmlns="http://schemas.openxmlformats.org/officeDocument/2006/extended-properties" xmlns:vt="http://schemas.openxmlformats.org/officeDocument/2006/docPropsVTypes">
  <TotalTime>2990</TotalTime>
  <Words>1056</Words>
  <Application>Microsoft Office PowerPoint</Application>
  <PresentationFormat>Widescreen</PresentationFormat>
  <Paragraphs>78</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Times New Roman</vt:lpstr>
      <vt:lpstr>Tw Cen MT</vt:lpstr>
      <vt:lpstr>Tw Cen MT Condensed</vt:lpstr>
      <vt:lpstr>Wingdings 3</vt:lpstr>
      <vt:lpstr>Integral</vt:lpstr>
      <vt:lpstr>Welcome to Latin!</vt:lpstr>
      <vt:lpstr>What Latin a-level covers</vt:lpstr>
      <vt:lpstr>Unseen Translation</vt:lpstr>
      <vt:lpstr>Helen of Sparta</vt:lpstr>
      <vt:lpstr>Prose composition</vt:lpstr>
      <vt:lpstr>Prose Composition (English to Latin)</vt:lpstr>
      <vt:lpstr>Verse Literature</vt:lpstr>
      <vt:lpstr>Virgil Aeneid IV.437-449</vt:lpstr>
      <vt:lpstr>Prose Literature</vt:lpstr>
      <vt:lpstr>Cicero Philippics II.76</vt:lpstr>
      <vt:lpstr>Summer work</vt:lpstr>
      <vt:lpstr>Vocab, vocab, vocab</vt:lpstr>
      <vt:lpstr>Over to you!</vt:lpstr>
      <vt:lpstr>More Latin please!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Latin!</dc:title>
  <dc:creator>Helebean Richards</dc:creator>
  <cp:lastModifiedBy>Helebean Richards</cp:lastModifiedBy>
  <cp:revision>1</cp:revision>
  <dcterms:created xsi:type="dcterms:W3CDTF">2020-06-24T09:21:48Z</dcterms:created>
  <dcterms:modified xsi:type="dcterms:W3CDTF">2020-06-26T11:12:35Z</dcterms:modified>
</cp:coreProperties>
</file>